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506ec9ab22e4b7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12880877b574ff0"/>
  </p:sldMasterIdLst>
  <p:sldIdLst>
    <p:sldId xmlns:r="http://schemas.openxmlformats.org/officeDocument/2006/relationships" id="256" r:id="R31b89a6932a346f7"/>
    <p:sldId xmlns:r="http://schemas.openxmlformats.org/officeDocument/2006/relationships" id="257" r:id="R6ce1c8ce0fce4909"/>
    <p:sldId xmlns:r="http://schemas.openxmlformats.org/officeDocument/2006/relationships" id="258" r:id="Rb336879b7b1b4060"/>
    <p:sldId xmlns:r="http://schemas.openxmlformats.org/officeDocument/2006/relationships" id="259" r:id="Rcf2135117d1042b7"/>
    <p:sldId xmlns:r="http://schemas.openxmlformats.org/officeDocument/2006/relationships" id="260" r:id="R31cab7ce12b44941"/>
    <p:sldId xmlns:r="http://schemas.openxmlformats.org/officeDocument/2006/relationships" id="261" r:id="Rb872dbf7506945d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2880877b574ff0" /><Relationship Type="http://schemas.openxmlformats.org/officeDocument/2006/relationships/slide" Target="/ppt/slides/slide1.xml" Id="R31b89a6932a346f7" /><Relationship Type="http://schemas.openxmlformats.org/officeDocument/2006/relationships/slide" Target="/ppt/slides/slide2.xml" Id="R6ce1c8ce0fce4909" /><Relationship Type="http://schemas.openxmlformats.org/officeDocument/2006/relationships/slide" Target="/ppt/slides/slide3.xml" Id="Rb336879b7b1b4060" /><Relationship Type="http://schemas.openxmlformats.org/officeDocument/2006/relationships/slide" Target="/ppt/slides/slide4.xml" Id="Rcf2135117d1042b7" /><Relationship Type="http://schemas.openxmlformats.org/officeDocument/2006/relationships/slide" Target="/ppt/slides/slide5.xml" Id="R31cab7ce12b44941" /><Relationship Type="http://schemas.openxmlformats.org/officeDocument/2006/relationships/slide" Target="/ppt/slides/slide6.xml" Id="Rb872dbf7506945d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c73e3174864c7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d56759d43749e3" /><Relationship Type="http://schemas.openxmlformats.org/officeDocument/2006/relationships/theme" Target="/ppt/slideMasters/theme/theme1.xml" Id="R4bcda7fbc06143d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1d56759d43749e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cc5c35214b4f2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82a41be4bf431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ca0a89b4424f7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e7df18381141f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e65c991d3a4a5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9ad807b43147b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HØGÅSLIA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HØGÅSLIA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HØGÅSLIA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HØGÅSLIA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HØGÅSLIA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HØGÅSLIA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NRP Business Management AS, Drammensveien 88B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925 880 183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HØGÅSLIA AS</a:t>
            </a:r>
          </a:p>
        </p:txBody>
      </p:sp>
    </p:spTree>
  </p:cSld>
  <p:clrMapOvr>
    <a:masterClrMapping xmlns:a="http://schemas.openxmlformats.org/drawingml/2006/main"/>
  </p:clrMapOvr>
</p:sld>
</file>