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3e01fee63949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1721712e174bad"/>
  </p:sldMasterIdLst>
  <p:sldIdLst>
    <p:sldId xmlns:r="http://schemas.openxmlformats.org/officeDocument/2006/relationships" id="256" r:id="R7d6fa46abcd545e3"/>
    <p:sldId xmlns:r="http://schemas.openxmlformats.org/officeDocument/2006/relationships" id="257" r:id="R96f897dae70442bd"/>
    <p:sldId xmlns:r="http://schemas.openxmlformats.org/officeDocument/2006/relationships" id="258" r:id="Rec674d74e1064e72"/>
    <p:sldId xmlns:r="http://schemas.openxmlformats.org/officeDocument/2006/relationships" id="259" r:id="Rc28ae1006db8464f"/>
    <p:sldId xmlns:r="http://schemas.openxmlformats.org/officeDocument/2006/relationships" id="260" r:id="R30a5829490294e26"/>
    <p:sldId xmlns:r="http://schemas.openxmlformats.org/officeDocument/2006/relationships" id="261" r:id="Rae1ed47405c645d6"/>
    <p:sldId xmlns:r="http://schemas.openxmlformats.org/officeDocument/2006/relationships" id="262" r:id="Rf0811082b4f54c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721712e174bad" /><Relationship Type="http://schemas.openxmlformats.org/officeDocument/2006/relationships/slide" Target="/ppt/slides/slide1.xml" Id="R7d6fa46abcd545e3" /><Relationship Type="http://schemas.openxmlformats.org/officeDocument/2006/relationships/slide" Target="/ppt/slides/slide2.xml" Id="R96f897dae70442bd" /><Relationship Type="http://schemas.openxmlformats.org/officeDocument/2006/relationships/slide" Target="/ppt/slides/slide3.xml" Id="Rec674d74e1064e72" /><Relationship Type="http://schemas.openxmlformats.org/officeDocument/2006/relationships/slide" Target="/ppt/slides/slide4.xml" Id="Rc28ae1006db8464f" /><Relationship Type="http://schemas.openxmlformats.org/officeDocument/2006/relationships/slide" Target="/ppt/slides/slide5.xml" Id="R30a5829490294e26" /><Relationship Type="http://schemas.openxmlformats.org/officeDocument/2006/relationships/slide" Target="/ppt/slides/slide6.xml" Id="Rae1ed47405c645d6" /><Relationship Type="http://schemas.openxmlformats.org/officeDocument/2006/relationships/slide" Target="/ppt/slides/slide7.xml" Id="Rf0811082b4f54c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d53c2f6dc445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7ff14b7ad4057" /><Relationship Type="http://schemas.openxmlformats.org/officeDocument/2006/relationships/theme" Target="/ppt/slideMasters/theme/theme1.xml" Id="R019210f120fb46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f7ff14b7ad40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865cd18974e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988408b9d4e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0860a058f4d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06e6a4add43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741b967274e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3e7e7343a4f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6853c81f845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HØGÅSLIA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HØGÅSLIA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1 231 864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63 871 993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63 871 993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ANNE S SAGBAKKEN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925 880 183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