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8db7b119741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eabe15be214132"/>
  </p:sldMasterIdLst>
  <p:sldIdLst>
    <p:sldId xmlns:r="http://schemas.openxmlformats.org/officeDocument/2006/relationships" id="256" r:id="Ra65f3b000ebb43c5"/>
    <p:sldId xmlns:r="http://schemas.openxmlformats.org/officeDocument/2006/relationships" id="257" r:id="R4f3861617ad54e9a"/>
    <p:sldId xmlns:r="http://schemas.openxmlformats.org/officeDocument/2006/relationships" id="258" r:id="R28fc24b7a4a94c1b"/>
    <p:sldId xmlns:r="http://schemas.openxmlformats.org/officeDocument/2006/relationships" id="259" r:id="R289dab751137473a"/>
    <p:sldId xmlns:r="http://schemas.openxmlformats.org/officeDocument/2006/relationships" id="260" r:id="R00c71f3a505f4888"/>
    <p:sldId xmlns:r="http://schemas.openxmlformats.org/officeDocument/2006/relationships" id="261" r:id="R1b63912a8ed24e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eabe15be214132" /><Relationship Type="http://schemas.openxmlformats.org/officeDocument/2006/relationships/slide" Target="/ppt/slides/slide1.xml" Id="Ra65f3b000ebb43c5" /><Relationship Type="http://schemas.openxmlformats.org/officeDocument/2006/relationships/slide" Target="/ppt/slides/slide2.xml" Id="R4f3861617ad54e9a" /><Relationship Type="http://schemas.openxmlformats.org/officeDocument/2006/relationships/slide" Target="/ppt/slides/slide3.xml" Id="R28fc24b7a4a94c1b" /><Relationship Type="http://schemas.openxmlformats.org/officeDocument/2006/relationships/slide" Target="/ppt/slides/slide4.xml" Id="R289dab751137473a" /><Relationship Type="http://schemas.openxmlformats.org/officeDocument/2006/relationships/slide" Target="/ppt/slides/slide5.xml" Id="R00c71f3a505f4888" /><Relationship Type="http://schemas.openxmlformats.org/officeDocument/2006/relationships/slide" Target="/ppt/slides/slide6.xml" Id="R1b63912a8ed24e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79c5659c9f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4fd8d00a949ba" /><Relationship Type="http://schemas.openxmlformats.org/officeDocument/2006/relationships/theme" Target="/ppt/slideMasters/theme/theme1.xml" Id="Re5c38c1c646f46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4fd8d00a949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492c49182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3ba71ce04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01b2404a842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6c9e6f276e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53fa2fd3248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fd1d268da4d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