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e64a67a11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cf9720e9d43c8"/>
  </p:sldMasterIdLst>
  <p:sldIdLst>
    <p:sldId xmlns:r="http://schemas.openxmlformats.org/officeDocument/2006/relationships" id="256" r:id="R1c28718c62d24ad1"/>
    <p:sldId xmlns:r="http://schemas.openxmlformats.org/officeDocument/2006/relationships" id="257" r:id="R5455bf11a0e24d63"/>
    <p:sldId xmlns:r="http://schemas.openxmlformats.org/officeDocument/2006/relationships" id="258" r:id="Rd441bee3b9174fe0"/>
    <p:sldId xmlns:r="http://schemas.openxmlformats.org/officeDocument/2006/relationships" id="259" r:id="R3bcdc27a381c42c2"/>
    <p:sldId xmlns:r="http://schemas.openxmlformats.org/officeDocument/2006/relationships" id="260" r:id="R228bbc965f63403f"/>
    <p:sldId xmlns:r="http://schemas.openxmlformats.org/officeDocument/2006/relationships" id="261" r:id="R840d4a563adc40cb"/>
    <p:sldId xmlns:r="http://schemas.openxmlformats.org/officeDocument/2006/relationships" id="262" r:id="Rce0f5a64bcb6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cf9720e9d43c8" /><Relationship Type="http://schemas.openxmlformats.org/officeDocument/2006/relationships/slide" Target="/ppt/slides/slide1.xml" Id="R1c28718c62d24ad1" /><Relationship Type="http://schemas.openxmlformats.org/officeDocument/2006/relationships/slide" Target="/ppt/slides/slide2.xml" Id="R5455bf11a0e24d63" /><Relationship Type="http://schemas.openxmlformats.org/officeDocument/2006/relationships/slide" Target="/ppt/slides/slide3.xml" Id="Rd441bee3b9174fe0" /><Relationship Type="http://schemas.openxmlformats.org/officeDocument/2006/relationships/slide" Target="/ppt/slides/slide4.xml" Id="R3bcdc27a381c42c2" /><Relationship Type="http://schemas.openxmlformats.org/officeDocument/2006/relationships/slide" Target="/ppt/slides/slide5.xml" Id="R228bbc965f63403f" /><Relationship Type="http://schemas.openxmlformats.org/officeDocument/2006/relationships/slide" Target="/ppt/slides/slide6.xml" Id="R840d4a563adc40cb" /><Relationship Type="http://schemas.openxmlformats.org/officeDocument/2006/relationships/slide" Target="/ppt/slides/slide7.xml" Id="Rce0f5a64bcb6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1c0c40f28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6284e46b74726" /><Relationship Type="http://schemas.openxmlformats.org/officeDocument/2006/relationships/theme" Target="/ppt/slideMasters/theme/theme1.xml" Id="R1a006bc080bf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6284e46b7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368aae171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54672fd37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f292f391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a0c17c64e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695b240b6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5d070ecb1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09aabd32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