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176680139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2879d66824608"/>
  </p:sldMasterIdLst>
  <p:sldIdLst>
    <p:sldId xmlns:r="http://schemas.openxmlformats.org/officeDocument/2006/relationships" id="256" r:id="R2401853d4f554a49"/>
    <p:sldId xmlns:r="http://schemas.openxmlformats.org/officeDocument/2006/relationships" id="257" r:id="R73424c1a2ae84eb8"/>
    <p:sldId xmlns:r="http://schemas.openxmlformats.org/officeDocument/2006/relationships" id="258" r:id="Rae8108843e534b00"/>
    <p:sldId xmlns:r="http://schemas.openxmlformats.org/officeDocument/2006/relationships" id="259" r:id="Re7568c524aa14bf0"/>
    <p:sldId xmlns:r="http://schemas.openxmlformats.org/officeDocument/2006/relationships" id="260" r:id="R4d976ebfdde54fdc"/>
    <p:sldId xmlns:r="http://schemas.openxmlformats.org/officeDocument/2006/relationships" id="261" r:id="Rfb59f031ba7c4d06"/>
    <p:sldId xmlns:r="http://schemas.openxmlformats.org/officeDocument/2006/relationships" id="262" r:id="R1ee76c646c16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2879d66824608" /><Relationship Type="http://schemas.openxmlformats.org/officeDocument/2006/relationships/slide" Target="/ppt/slides/slide1.xml" Id="R2401853d4f554a49" /><Relationship Type="http://schemas.openxmlformats.org/officeDocument/2006/relationships/slide" Target="/ppt/slides/slide2.xml" Id="R73424c1a2ae84eb8" /><Relationship Type="http://schemas.openxmlformats.org/officeDocument/2006/relationships/slide" Target="/ppt/slides/slide3.xml" Id="Rae8108843e534b00" /><Relationship Type="http://schemas.openxmlformats.org/officeDocument/2006/relationships/slide" Target="/ppt/slides/slide4.xml" Id="Re7568c524aa14bf0" /><Relationship Type="http://schemas.openxmlformats.org/officeDocument/2006/relationships/slide" Target="/ppt/slides/slide5.xml" Id="R4d976ebfdde54fdc" /><Relationship Type="http://schemas.openxmlformats.org/officeDocument/2006/relationships/slide" Target="/ppt/slides/slide6.xml" Id="Rfb59f031ba7c4d06" /><Relationship Type="http://schemas.openxmlformats.org/officeDocument/2006/relationships/slide" Target="/ppt/slides/slide7.xml" Id="R1ee76c646c16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3c4014406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7ddb4f28b49f6" /><Relationship Type="http://schemas.openxmlformats.org/officeDocument/2006/relationships/theme" Target="/ppt/slideMasters/theme/theme1.xml" Id="R61e1c56de91c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7ddb4f28b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316644ab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dfe4d4480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90bc02771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47d863b3a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f75837cbd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387c85fc746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eca14605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 REINSNES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 REINSNES HOLDING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1 219 037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 RUNE REINSNES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Finstadrabben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925 887 315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 REINSNES HOLDING AS</a:t>
            </a:r>
          </a:p>
        </p:txBody>
      </p:sp>
    </p:spTree>
  </p:cSld>
  <p:clrMapOvr>
    <a:masterClrMapping xmlns:a="http://schemas.openxmlformats.org/drawingml/2006/main"/>
  </p:clrMapOvr>
</p:sld>
</file>