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1d6828c999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fc2f8c296c4345"/>
  </p:sldMasterIdLst>
  <p:sldIdLst>
    <p:sldId xmlns:r="http://schemas.openxmlformats.org/officeDocument/2006/relationships" id="256" r:id="R5c66b27cc033401e"/>
    <p:sldId xmlns:r="http://schemas.openxmlformats.org/officeDocument/2006/relationships" id="257" r:id="R6767a06e383f43fb"/>
    <p:sldId xmlns:r="http://schemas.openxmlformats.org/officeDocument/2006/relationships" id="258" r:id="R80d8e52e76da43ac"/>
    <p:sldId xmlns:r="http://schemas.openxmlformats.org/officeDocument/2006/relationships" id="259" r:id="R4c0951851d624dfd"/>
    <p:sldId xmlns:r="http://schemas.openxmlformats.org/officeDocument/2006/relationships" id="260" r:id="Re1469559e57641b7"/>
    <p:sldId xmlns:r="http://schemas.openxmlformats.org/officeDocument/2006/relationships" id="261" r:id="R40d7277ec53841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c2f8c296c4345" /><Relationship Type="http://schemas.openxmlformats.org/officeDocument/2006/relationships/slide" Target="/ppt/slides/slide1.xml" Id="R5c66b27cc033401e" /><Relationship Type="http://schemas.openxmlformats.org/officeDocument/2006/relationships/slide" Target="/ppt/slides/slide2.xml" Id="R6767a06e383f43fb" /><Relationship Type="http://schemas.openxmlformats.org/officeDocument/2006/relationships/slide" Target="/ppt/slides/slide3.xml" Id="R80d8e52e76da43ac" /><Relationship Type="http://schemas.openxmlformats.org/officeDocument/2006/relationships/slide" Target="/ppt/slides/slide4.xml" Id="R4c0951851d624dfd" /><Relationship Type="http://schemas.openxmlformats.org/officeDocument/2006/relationships/slide" Target="/ppt/slides/slide5.xml" Id="Re1469559e57641b7" /><Relationship Type="http://schemas.openxmlformats.org/officeDocument/2006/relationships/slide" Target="/ppt/slides/slide6.xml" Id="R40d7277ec53841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55807bfc246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222f8f7184e84" /><Relationship Type="http://schemas.openxmlformats.org/officeDocument/2006/relationships/theme" Target="/ppt/slideMasters/theme/theme1.xml" Id="R95601d1bebe5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0222f8f7184e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da6628aa041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935d70dda44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54801189d41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cd736b4f143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5178729bf4c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81a2ee7d644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EIGENDOM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EIGENDOM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EIGENDOM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EIGENDOM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EIGENDOM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EIGENDOM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Sørskårvegen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4121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925 893 234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EIGENDOM AS</a:t>
            </a:r>
          </a:p>
        </p:txBody>
      </p:sp>
    </p:spTree>
  </p:cSld>
  <p:clrMapOvr>
    <a:masterClrMapping xmlns:a="http://schemas.openxmlformats.org/drawingml/2006/main"/>
  </p:clrMapOvr>
</p:sld>
</file>