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8dcb8db26f46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8a5f95db854b10"/>
  </p:sldMasterIdLst>
  <p:sldIdLst>
    <p:sldId xmlns:r="http://schemas.openxmlformats.org/officeDocument/2006/relationships" id="256" r:id="R3c9cd6ac2ace4e32"/>
    <p:sldId xmlns:r="http://schemas.openxmlformats.org/officeDocument/2006/relationships" id="257" r:id="Ra7abfa80f1044249"/>
    <p:sldId xmlns:r="http://schemas.openxmlformats.org/officeDocument/2006/relationships" id="258" r:id="R61d9f934360c4a60"/>
    <p:sldId xmlns:r="http://schemas.openxmlformats.org/officeDocument/2006/relationships" id="259" r:id="R94a988d33f004065"/>
    <p:sldId xmlns:r="http://schemas.openxmlformats.org/officeDocument/2006/relationships" id="260" r:id="R5d00ee3028f94e04"/>
    <p:sldId xmlns:r="http://schemas.openxmlformats.org/officeDocument/2006/relationships" id="261" r:id="R3e5bb503204340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8a5f95db854b10" /><Relationship Type="http://schemas.openxmlformats.org/officeDocument/2006/relationships/slide" Target="/ppt/slides/slide1.xml" Id="R3c9cd6ac2ace4e32" /><Relationship Type="http://schemas.openxmlformats.org/officeDocument/2006/relationships/slide" Target="/ppt/slides/slide2.xml" Id="Ra7abfa80f1044249" /><Relationship Type="http://schemas.openxmlformats.org/officeDocument/2006/relationships/slide" Target="/ppt/slides/slide3.xml" Id="R61d9f934360c4a60" /><Relationship Type="http://schemas.openxmlformats.org/officeDocument/2006/relationships/slide" Target="/ppt/slides/slide4.xml" Id="R94a988d33f004065" /><Relationship Type="http://schemas.openxmlformats.org/officeDocument/2006/relationships/slide" Target="/ppt/slides/slide5.xml" Id="R5d00ee3028f94e04" /><Relationship Type="http://schemas.openxmlformats.org/officeDocument/2006/relationships/slide" Target="/ppt/slides/slide6.xml" Id="R3e5bb503204340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d27251e1b649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8c4852c95410a" /><Relationship Type="http://schemas.openxmlformats.org/officeDocument/2006/relationships/theme" Target="/ppt/slideMasters/theme/theme1.xml" Id="Rb478cbdf666d45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58c4852c9541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d6cd267444d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81782bd8349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5ba9a70e549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2ac845be246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e9ab9a68148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01a2b5ef84d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IMPACTA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Larsbråtveien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925 893 242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IMPACTA AS</a:t>
            </a:r>
          </a:p>
        </p:txBody>
      </p:sp>
    </p:spTree>
  </p:cSld>
  <p:clrMapOvr>
    <a:masterClrMapping xmlns:a="http://schemas.openxmlformats.org/drawingml/2006/main"/>
  </p:clrMapOvr>
</p:sld>
</file>