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cf115db141f48a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fe897d1c2d2439c"/>
  </p:sldMasterIdLst>
  <p:sldIdLst>
    <p:sldId xmlns:r="http://schemas.openxmlformats.org/officeDocument/2006/relationships" id="256" r:id="Re44ab56d25504fa9"/>
    <p:sldId xmlns:r="http://schemas.openxmlformats.org/officeDocument/2006/relationships" id="257" r:id="Rbbc87eda8f814d4e"/>
    <p:sldId xmlns:r="http://schemas.openxmlformats.org/officeDocument/2006/relationships" id="258" r:id="Ra7eb119a6c674212"/>
    <p:sldId xmlns:r="http://schemas.openxmlformats.org/officeDocument/2006/relationships" id="259" r:id="Rf67b91d9419f4a25"/>
    <p:sldId xmlns:r="http://schemas.openxmlformats.org/officeDocument/2006/relationships" id="260" r:id="R6e262be4105d4da4"/>
    <p:sldId xmlns:r="http://schemas.openxmlformats.org/officeDocument/2006/relationships" id="261" r:id="R6768a98db6c84a4e"/>
    <p:sldId xmlns:r="http://schemas.openxmlformats.org/officeDocument/2006/relationships" id="262" r:id="Rd1473f0d80e74f3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e897d1c2d2439c" /><Relationship Type="http://schemas.openxmlformats.org/officeDocument/2006/relationships/slide" Target="/ppt/slides/slide1.xml" Id="Re44ab56d25504fa9" /><Relationship Type="http://schemas.openxmlformats.org/officeDocument/2006/relationships/slide" Target="/ppt/slides/slide2.xml" Id="Rbbc87eda8f814d4e" /><Relationship Type="http://schemas.openxmlformats.org/officeDocument/2006/relationships/slide" Target="/ppt/slides/slide3.xml" Id="Ra7eb119a6c674212" /><Relationship Type="http://schemas.openxmlformats.org/officeDocument/2006/relationships/slide" Target="/ppt/slides/slide4.xml" Id="Rf67b91d9419f4a25" /><Relationship Type="http://schemas.openxmlformats.org/officeDocument/2006/relationships/slide" Target="/ppt/slides/slide5.xml" Id="R6e262be4105d4da4" /><Relationship Type="http://schemas.openxmlformats.org/officeDocument/2006/relationships/slide" Target="/ppt/slides/slide6.xml" Id="R6768a98db6c84a4e" /><Relationship Type="http://schemas.openxmlformats.org/officeDocument/2006/relationships/slide" Target="/ppt/slides/slide7.xml" Id="Rd1473f0d80e74f3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7c6dbe966c42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8353ca220a4fbb" /><Relationship Type="http://schemas.openxmlformats.org/officeDocument/2006/relationships/theme" Target="/ppt/slideMasters/theme/theme1.xml" Id="R38922df1c5b342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98353ca220a4fb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dffdb23640443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e49e09986e4fc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9d3c037aa5479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e91384ca284d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a0a8a1355942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def115d8b04ef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d2b4680a75438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FLIRGOTT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FLIRGOTT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FLIRGOTT AS ble etablert [år] og holder til i Hafrsfjord.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FLIRGOTT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FLIRGOTT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FLIRGOTT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−23 273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1 467 016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49 718 957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50 697 957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FLIRGOTT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JONAS HELVIG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FLIRGOTT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Madlasandnes 89A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4045 Hafrsfjord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925 893 250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FLIRGOTT AS</a:t>
            </a:r>
          </a:p>
        </p:txBody>
      </p:sp>
    </p:spTree>
  </p:cSld>
  <p:clrMapOvr>
    <a:masterClrMapping xmlns:a="http://schemas.openxmlformats.org/drawingml/2006/main"/>
  </p:clrMapOvr>
</p:sld>
</file>