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541b4a6c84d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2e3eab062c4618"/>
  </p:sldMasterIdLst>
  <p:sldIdLst>
    <p:sldId xmlns:r="http://schemas.openxmlformats.org/officeDocument/2006/relationships" id="256" r:id="Rd29e3a9218a04fa6"/>
    <p:sldId xmlns:r="http://schemas.openxmlformats.org/officeDocument/2006/relationships" id="257" r:id="R6fb65a42f26d4ab6"/>
    <p:sldId xmlns:r="http://schemas.openxmlformats.org/officeDocument/2006/relationships" id="258" r:id="Re8755084991e40d9"/>
    <p:sldId xmlns:r="http://schemas.openxmlformats.org/officeDocument/2006/relationships" id="259" r:id="R22e728e8abc94f15"/>
    <p:sldId xmlns:r="http://schemas.openxmlformats.org/officeDocument/2006/relationships" id="260" r:id="Re27b245272ab44ae"/>
    <p:sldId xmlns:r="http://schemas.openxmlformats.org/officeDocument/2006/relationships" id="261" r:id="R44a01df4dccf457a"/>
    <p:sldId xmlns:r="http://schemas.openxmlformats.org/officeDocument/2006/relationships" id="262" r:id="R8c8ef9211a364f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e3eab062c4618" /><Relationship Type="http://schemas.openxmlformats.org/officeDocument/2006/relationships/slide" Target="/ppt/slides/slide1.xml" Id="Rd29e3a9218a04fa6" /><Relationship Type="http://schemas.openxmlformats.org/officeDocument/2006/relationships/slide" Target="/ppt/slides/slide2.xml" Id="R6fb65a42f26d4ab6" /><Relationship Type="http://schemas.openxmlformats.org/officeDocument/2006/relationships/slide" Target="/ppt/slides/slide3.xml" Id="Re8755084991e40d9" /><Relationship Type="http://schemas.openxmlformats.org/officeDocument/2006/relationships/slide" Target="/ppt/slides/slide4.xml" Id="R22e728e8abc94f15" /><Relationship Type="http://schemas.openxmlformats.org/officeDocument/2006/relationships/slide" Target="/ppt/slides/slide5.xml" Id="Re27b245272ab44ae" /><Relationship Type="http://schemas.openxmlformats.org/officeDocument/2006/relationships/slide" Target="/ppt/slides/slide6.xml" Id="R44a01df4dccf457a" /><Relationship Type="http://schemas.openxmlformats.org/officeDocument/2006/relationships/slide" Target="/ppt/slides/slide7.xml" Id="R8c8ef9211a364f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9a70969ea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b616a66364072" /><Relationship Type="http://schemas.openxmlformats.org/officeDocument/2006/relationships/theme" Target="/ppt/slideMasters/theme/theme1.xml" Id="R8e6eb20d78e3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cb616a6636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68cf10f8a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be4f8dc704e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39f44ddb14e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4372f8427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88e3688e6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289f742b44a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1ff70c1f9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MONAARVIK AS ble etablert [år] og holder til i Deknepollen.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783 506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10 598 043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ÅRVIK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Tennebø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6718 Deknepollen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