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e722e1da2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f300792904ed5"/>
  </p:sldMasterIdLst>
  <p:sldIdLst>
    <p:sldId xmlns:r="http://schemas.openxmlformats.org/officeDocument/2006/relationships" id="256" r:id="Rb7024504a48049c2"/>
    <p:sldId xmlns:r="http://schemas.openxmlformats.org/officeDocument/2006/relationships" id="257" r:id="R5a97c0f7521042c0"/>
    <p:sldId xmlns:r="http://schemas.openxmlformats.org/officeDocument/2006/relationships" id="258" r:id="R35d35fe762c74dfb"/>
    <p:sldId xmlns:r="http://schemas.openxmlformats.org/officeDocument/2006/relationships" id="259" r:id="Rc134326f992f4217"/>
    <p:sldId xmlns:r="http://schemas.openxmlformats.org/officeDocument/2006/relationships" id="260" r:id="R79d9a43540ec4d04"/>
    <p:sldId xmlns:r="http://schemas.openxmlformats.org/officeDocument/2006/relationships" id="261" r:id="R6ec51007ffba4e58"/>
    <p:sldId xmlns:r="http://schemas.openxmlformats.org/officeDocument/2006/relationships" id="262" r:id="R14baac8384c5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f300792904ed5" /><Relationship Type="http://schemas.openxmlformats.org/officeDocument/2006/relationships/slide" Target="/ppt/slides/slide1.xml" Id="Rb7024504a48049c2" /><Relationship Type="http://schemas.openxmlformats.org/officeDocument/2006/relationships/slide" Target="/ppt/slides/slide2.xml" Id="R5a97c0f7521042c0" /><Relationship Type="http://schemas.openxmlformats.org/officeDocument/2006/relationships/slide" Target="/ppt/slides/slide3.xml" Id="R35d35fe762c74dfb" /><Relationship Type="http://schemas.openxmlformats.org/officeDocument/2006/relationships/slide" Target="/ppt/slides/slide4.xml" Id="Rc134326f992f4217" /><Relationship Type="http://schemas.openxmlformats.org/officeDocument/2006/relationships/slide" Target="/ppt/slides/slide5.xml" Id="R79d9a43540ec4d04" /><Relationship Type="http://schemas.openxmlformats.org/officeDocument/2006/relationships/slide" Target="/ppt/slides/slide6.xml" Id="R6ec51007ffba4e58" /><Relationship Type="http://schemas.openxmlformats.org/officeDocument/2006/relationships/slide" Target="/ppt/slides/slide7.xml" Id="R14baac8384c5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609b11a72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e38d92f044c58" /><Relationship Type="http://schemas.openxmlformats.org/officeDocument/2006/relationships/theme" Target="/ppt/slideMasters/theme/theme1.xml" Id="Rdb3d9f683cb6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e38d92f04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78af6929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9a171ce8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e07635415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59d52e47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3387a0c0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bd4c4686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673a9a48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BAKKEN-FLAATHE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BAKKEN-FLAATHE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15 675 556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−3 144 897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−2 491 169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5 018 549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FLAATHE TOR BAKKEN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 KENNETH BAKKEN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Hennisandvegen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