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6a54c0a77546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fab91df0b5468e"/>
  </p:sldMasterIdLst>
  <p:sldIdLst>
    <p:sldId xmlns:r="http://schemas.openxmlformats.org/officeDocument/2006/relationships" id="256" r:id="R1f8a0bffbe8944bb"/>
    <p:sldId xmlns:r="http://schemas.openxmlformats.org/officeDocument/2006/relationships" id="257" r:id="R59e5e7ad656043c7"/>
    <p:sldId xmlns:r="http://schemas.openxmlformats.org/officeDocument/2006/relationships" id="258" r:id="Rf9fdd055188b439a"/>
    <p:sldId xmlns:r="http://schemas.openxmlformats.org/officeDocument/2006/relationships" id="259" r:id="R16573412cdd94fc1"/>
    <p:sldId xmlns:r="http://schemas.openxmlformats.org/officeDocument/2006/relationships" id="260" r:id="R7768a15fb37f4c3d"/>
    <p:sldId xmlns:r="http://schemas.openxmlformats.org/officeDocument/2006/relationships" id="261" r:id="R4f16f36db7f049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fab91df0b5468e" /><Relationship Type="http://schemas.openxmlformats.org/officeDocument/2006/relationships/slide" Target="/ppt/slides/slide1.xml" Id="R1f8a0bffbe8944bb" /><Relationship Type="http://schemas.openxmlformats.org/officeDocument/2006/relationships/slide" Target="/ppt/slides/slide2.xml" Id="R59e5e7ad656043c7" /><Relationship Type="http://schemas.openxmlformats.org/officeDocument/2006/relationships/slide" Target="/ppt/slides/slide3.xml" Id="Rf9fdd055188b439a" /><Relationship Type="http://schemas.openxmlformats.org/officeDocument/2006/relationships/slide" Target="/ppt/slides/slide4.xml" Id="R16573412cdd94fc1" /><Relationship Type="http://schemas.openxmlformats.org/officeDocument/2006/relationships/slide" Target="/ppt/slides/slide5.xml" Id="R7768a15fb37f4c3d" /><Relationship Type="http://schemas.openxmlformats.org/officeDocument/2006/relationships/slide" Target="/ppt/slides/slide6.xml" Id="R4f16f36db7f049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77eed9e5da4d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c8b3a834a644c9" /><Relationship Type="http://schemas.openxmlformats.org/officeDocument/2006/relationships/theme" Target="/ppt/slideMasters/theme/theme1.xml" Id="R6af3915a537a47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c8b3a834a644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76afbe7c4443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5b7e0f6b5543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851897670941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d6a8fc65da42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75d09dbf624b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bacce41c1240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KLEIVAVEGEN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KLEIVAVEGEN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KLEIVAVEGEN AS ble etablert [år] og holder til i Tennfjord.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KLEIVAVEGEN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KLEIVAVEGEN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KLEIVAVEGEN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ODDVAR SLYNGSTADLI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KLEIVAVEGEN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Jon Oddvar Slyngstadli, Kleivavegen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6264 Tennfjord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925 896 705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KLEIVAVEGEN AS</a:t>
            </a:r>
          </a:p>
        </p:txBody>
      </p:sp>
    </p:spTree>
  </p:cSld>
  <p:clrMapOvr>
    <a:masterClrMapping xmlns:a="http://schemas.openxmlformats.org/drawingml/2006/main"/>
  </p:clrMapOvr>
</p:sld>
</file>