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911d0f5f794d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4900f36a154071"/>
  </p:sldMasterIdLst>
  <p:sldIdLst>
    <p:sldId xmlns:r="http://schemas.openxmlformats.org/officeDocument/2006/relationships" id="256" r:id="R80c1d7f6b5824583"/>
    <p:sldId xmlns:r="http://schemas.openxmlformats.org/officeDocument/2006/relationships" id="257" r:id="R614c933115b041e6"/>
    <p:sldId xmlns:r="http://schemas.openxmlformats.org/officeDocument/2006/relationships" id="258" r:id="Rc739120ecbec4878"/>
    <p:sldId xmlns:r="http://schemas.openxmlformats.org/officeDocument/2006/relationships" id="259" r:id="Ra7e61ce23d9c4ffc"/>
    <p:sldId xmlns:r="http://schemas.openxmlformats.org/officeDocument/2006/relationships" id="260" r:id="R6e981413c05e4301"/>
    <p:sldId xmlns:r="http://schemas.openxmlformats.org/officeDocument/2006/relationships" id="261" r:id="Rf7cea70ca24346ee"/>
    <p:sldId xmlns:r="http://schemas.openxmlformats.org/officeDocument/2006/relationships" id="262" r:id="R0a68058fe43a41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4900f36a154071" /><Relationship Type="http://schemas.openxmlformats.org/officeDocument/2006/relationships/slide" Target="/ppt/slides/slide1.xml" Id="R80c1d7f6b5824583" /><Relationship Type="http://schemas.openxmlformats.org/officeDocument/2006/relationships/slide" Target="/ppt/slides/slide2.xml" Id="R614c933115b041e6" /><Relationship Type="http://schemas.openxmlformats.org/officeDocument/2006/relationships/slide" Target="/ppt/slides/slide3.xml" Id="Rc739120ecbec4878" /><Relationship Type="http://schemas.openxmlformats.org/officeDocument/2006/relationships/slide" Target="/ppt/slides/slide4.xml" Id="Ra7e61ce23d9c4ffc" /><Relationship Type="http://schemas.openxmlformats.org/officeDocument/2006/relationships/slide" Target="/ppt/slides/slide5.xml" Id="R6e981413c05e4301" /><Relationship Type="http://schemas.openxmlformats.org/officeDocument/2006/relationships/slide" Target="/ppt/slides/slide6.xml" Id="Rf7cea70ca24346ee" /><Relationship Type="http://schemas.openxmlformats.org/officeDocument/2006/relationships/slide" Target="/ppt/slides/slide7.xml" Id="R0a68058fe43a41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644c16c01c4d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e81078d8c4ee1" /><Relationship Type="http://schemas.openxmlformats.org/officeDocument/2006/relationships/theme" Target="/ppt/slideMasters/theme/theme1.xml" Id="Rdb0a98decf9f4e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2e81078d8c4e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48410322149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12640f8b243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a1a2118d042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bde8c5bf647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f7b9963bf4f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a2e4414f14f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1426acbcc4e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OPPKUVEN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OPPKUVEN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OPPKUVEN INVEST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OPPKUVEN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OPPKUVEN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OPPKUVEN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1 085 997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1 667 018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2 688 692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OPPKUVEN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TOROLV HERSTAD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OPPKUVEN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Midgarveien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925 896 888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OPPKUVEN INVEST AS</a:t>
            </a:r>
          </a:p>
        </p:txBody>
      </p:sp>
    </p:spTree>
  </p:cSld>
  <p:clrMapOvr>
    <a:masterClrMapping xmlns:a="http://schemas.openxmlformats.org/drawingml/2006/main"/>
  </p:clrMapOvr>
</p:sld>
</file>