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232c93f2c242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65de917264dbf"/>
  </p:sldMasterIdLst>
  <p:sldIdLst>
    <p:sldId xmlns:r="http://schemas.openxmlformats.org/officeDocument/2006/relationships" id="256" r:id="R7575df0917ad453e"/>
    <p:sldId xmlns:r="http://schemas.openxmlformats.org/officeDocument/2006/relationships" id="257" r:id="R9c186ea27e9b4695"/>
    <p:sldId xmlns:r="http://schemas.openxmlformats.org/officeDocument/2006/relationships" id="258" r:id="Rb83ff2f1a43e4e67"/>
    <p:sldId xmlns:r="http://schemas.openxmlformats.org/officeDocument/2006/relationships" id="259" r:id="Rc3de6e6ffb854514"/>
    <p:sldId xmlns:r="http://schemas.openxmlformats.org/officeDocument/2006/relationships" id="260" r:id="Re0e177ef5b6b4fea"/>
    <p:sldId xmlns:r="http://schemas.openxmlformats.org/officeDocument/2006/relationships" id="261" r:id="R3108cffe63b6468e"/>
    <p:sldId xmlns:r="http://schemas.openxmlformats.org/officeDocument/2006/relationships" id="262" r:id="R94e2511f83b746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65de917264dbf" /><Relationship Type="http://schemas.openxmlformats.org/officeDocument/2006/relationships/slide" Target="/ppt/slides/slide1.xml" Id="R7575df0917ad453e" /><Relationship Type="http://schemas.openxmlformats.org/officeDocument/2006/relationships/slide" Target="/ppt/slides/slide2.xml" Id="R9c186ea27e9b4695" /><Relationship Type="http://schemas.openxmlformats.org/officeDocument/2006/relationships/slide" Target="/ppt/slides/slide3.xml" Id="Rb83ff2f1a43e4e67" /><Relationship Type="http://schemas.openxmlformats.org/officeDocument/2006/relationships/slide" Target="/ppt/slides/slide4.xml" Id="Rc3de6e6ffb854514" /><Relationship Type="http://schemas.openxmlformats.org/officeDocument/2006/relationships/slide" Target="/ppt/slides/slide5.xml" Id="Re0e177ef5b6b4fea" /><Relationship Type="http://schemas.openxmlformats.org/officeDocument/2006/relationships/slide" Target="/ppt/slides/slide6.xml" Id="R3108cffe63b6468e" /><Relationship Type="http://schemas.openxmlformats.org/officeDocument/2006/relationships/slide" Target="/ppt/slides/slide7.xml" Id="R94e2511f83b746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9b775e84540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c1fb1dbe04ff9" /><Relationship Type="http://schemas.openxmlformats.org/officeDocument/2006/relationships/theme" Target="/ppt/slideMasters/theme/theme1.xml" Id="R2196824765dc42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2c1fb1dbe04f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04fadfce44c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07158bb2645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691588a524f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e5eb1431a42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35bc3200440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0c6a1ccb049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61f5c212a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BROKKR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BROKKR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4 260 203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5 963 649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5 989 745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SILJEHOLM ARNESEN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SILJEHOLM ARNESEN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S. Arnesen, Nils Bergs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925 897 078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BROKKR AS</a:t>
            </a:r>
          </a:p>
        </p:txBody>
      </p:sp>
    </p:spTree>
  </p:cSld>
  <p:clrMapOvr>
    <a:masterClrMapping xmlns:a="http://schemas.openxmlformats.org/drawingml/2006/main"/>
  </p:clrMapOvr>
</p:sld>
</file>