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7e801a44bc46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ac2ceadb384f98"/>
  </p:sldMasterIdLst>
  <p:sldIdLst>
    <p:sldId xmlns:r="http://schemas.openxmlformats.org/officeDocument/2006/relationships" id="256" r:id="R5ac0d8c49ff54980"/>
    <p:sldId xmlns:r="http://schemas.openxmlformats.org/officeDocument/2006/relationships" id="257" r:id="R7e01e44cf46542e5"/>
    <p:sldId xmlns:r="http://schemas.openxmlformats.org/officeDocument/2006/relationships" id="258" r:id="R054ae479738244a4"/>
    <p:sldId xmlns:r="http://schemas.openxmlformats.org/officeDocument/2006/relationships" id="259" r:id="Rd17bfe53c2f74d17"/>
    <p:sldId xmlns:r="http://schemas.openxmlformats.org/officeDocument/2006/relationships" id="260" r:id="Re99747460eb2479f"/>
    <p:sldId xmlns:r="http://schemas.openxmlformats.org/officeDocument/2006/relationships" id="261" r:id="Rd77a45f364af44f4"/>
    <p:sldId xmlns:r="http://schemas.openxmlformats.org/officeDocument/2006/relationships" id="262" r:id="R885916d028a247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ac2ceadb384f98" /><Relationship Type="http://schemas.openxmlformats.org/officeDocument/2006/relationships/slide" Target="/ppt/slides/slide1.xml" Id="R5ac0d8c49ff54980" /><Relationship Type="http://schemas.openxmlformats.org/officeDocument/2006/relationships/slide" Target="/ppt/slides/slide2.xml" Id="R7e01e44cf46542e5" /><Relationship Type="http://schemas.openxmlformats.org/officeDocument/2006/relationships/slide" Target="/ppt/slides/slide3.xml" Id="R054ae479738244a4" /><Relationship Type="http://schemas.openxmlformats.org/officeDocument/2006/relationships/slide" Target="/ppt/slides/slide4.xml" Id="Rd17bfe53c2f74d17" /><Relationship Type="http://schemas.openxmlformats.org/officeDocument/2006/relationships/slide" Target="/ppt/slides/slide5.xml" Id="Re99747460eb2479f" /><Relationship Type="http://schemas.openxmlformats.org/officeDocument/2006/relationships/slide" Target="/ppt/slides/slide6.xml" Id="Rd77a45f364af44f4" /><Relationship Type="http://schemas.openxmlformats.org/officeDocument/2006/relationships/slide" Target="/ppt/slides/slide7.xml" Id="R885916d028a247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3c4d7876cd43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28fbdaa534fe0" /><Relationship Type="http://schemas.openxmlformats.org/officeDocument/2006/relationships/theme" Target="/ppt/slideMasters/theme/theme1.xml" Id="Re3ba4857f9d740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e28fbdaa534f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b5319ed9d4f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d00f194ad47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b92e5e9be4d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0e8a710e940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739e20f654d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dd6093eca46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28c7b728246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ECONOR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ECONOR HOLDING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−298 453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74 436 479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122 175 670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176 660 651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NOJ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SESU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Kløvervegen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9016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925 897 396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ECONOR HOLDING AS</a:t>
            </a:r>
          </a:p>
        </p:txBody>
      </p:sp>
    </p:spTree>
  </p:cSld>
  <p:clrMapOvr>
    <a:masterClrMapping xmlns:a="http://schemas.openxmlformats.org/drawingml/2006/main"/>
  </p:clrMapOvr>
</p:sld>
</file>