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37ac272bba49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e15aaa90254d59"/>
  </p:sldMasterIdLst>
  <p:sldIdLst>
    <p:sldId xmlns:r="http://schemas.openxmlformats.org/officeDocument/2006/relationships" id="256" r:id="R8fd00743a3704d01"/>
    <p:sldId xmlns:r="http://schemas.openxmlformats.org/officeDocument/2006/relationships" id="257" r:id="Rc16d0ae2fb044cf3"/>
    <p:sldId xmlns:r="http://schemas.openxmlformats.org/officeDocument/2006/relationships" id="258" r:id="R2f2129fe203f4eab"/>
    <p:sldId xmlns:r="http://schemas.openxmlformats.org/officeDocument/2006/relationships" id="259" r:id="Rf51616f818e94665"/>
    <p:sldId xmlns:r="http://schemas.openxmlformats.org/officeDocument/2006/relationships" id="260" r:id="R10970ba8a3134667"/>
    <p:sldId xmlns:r="http://schemas.openxmlformats.org/officeDocument/2006/relationships" id="261" r:id="Ra14a9b45e1f64be1"/>
    <p:sldId xmlns:r="http://schemas.openxmlformats.org/officeDocument/2006/relationships" id="262" r:id="R1a671c42d6e942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e15aaa90254d59" /><Relationship Type="http://schemas.openxmlformats.org/officeDocument/2006/relationships/slide" Target="/ppt/slides/slide1.xml" Id="R8fd00743a3704d01" /><Relationship Type="http://schemas.openxmlformats.org/officeDocument/2006/relationships/slide" Target="/ppt/slides/slide2.xml" Id="Rc16d0ae2fb044cf3" /><Relationship Type="http://schemas.openxmlformats.org/officeDocument/2006/relationships/slide" Target="/ppt/slides/slide3.xml" Id="R2f2129fe203f4eab" /><Relationship Type="http://schemas.openxmlformats.org/officeDocument/2006/relationships/slide" Target="/ppt/slides/slide4.xml" Id="Rf51616f818e94665" /><Relationship Type="http://schemas.openxmlformats.org/officeDocument/2006/relationships/slide" Target="/ppt/slides/slide5.xml" Id="R10970ba8a3134667" /><Relationship Type="http://schemas.openxmlformats.org/officeDocument/2006/relationships/slide" Target="/ppt/slides/slide6.xml" Id="Ra14a9b45e1f64be1" /><Relationship Type="http://schemas.openxmlformats.org/officeDocument/2006/relationships/slide" Target="/ppt/slides/slide7.xml" Id="R1a671c42d6e942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f235d77f3543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8a10996f0447e" /><Relationship Type="http://schemas.openxmlformats.org/officeDocument/2006/relationships/theme" Target="/ppt/slideMasters/theme/theme1.xml" Id="R02f16914d62942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c8a10996f044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33d95d16143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57fa5f02a47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7c8941ade47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5db28846646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572c7bd9684a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9683f3567243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42ba3448848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TISTELVEGEN 26-28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TISTELVEGEN 26-28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TISTELVEGEN 26-28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TISTELVEGEN 26-28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TISTELVEGEN 26-28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TISTELVEGEN 26-28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4 850 704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770 707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608 944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611 021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TISTELVEGEN 26-28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SKALMERA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TISTELVEGEN 26-28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925 901 113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TISTELVEGEN 26-28 AS</a:t>
            </a:r>
          </a:p>
        </p:txBody>
      </p:sp>
    </p:spTree>
  </p:cSld>
  <p:clrMapOvr>
    <a:masterClrMapping xmlns:a="http://schemas.openxmlformats.org/drawingml/2006/main"/>
  </p:clrMapOvr>
</p:sld>
</file>