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e78545655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0782121514be3"/>
  </p:sldMasterIdLst>
  <p:sldIdLst>
    <p:sldId xmlns:r="http://schemas.openxmlformats.org/officeDocument/2006/relationships" id="256" r:id="R07285973c6764744"/>
    <p:sldId xmlns:r="http://schemas.openxmlformats.org/officeDocument/2006/relationships" id="257" r:id="R79ab15c64c63422f"/>
    <p:sldId xmlns:r="http://schemas.openxmlformats.org/officeDocument/2006/relationships" id="258" r:id="R0cb9b4a4653c45c4"/>
    <p:sldId xmlns:r="http://schemas.openxmlformats.org/officeDocument/2006/relationships" id="259" r:id="R6e18ec58dcd14fd8"/>
    <p:sldId xmlns:r="http://schemas.openxmlformats.org/officeDocument/2006/relationships" id="260" r:id="R849bd4c2d19e4e6c"/>
    <p:sldId xmlns:r="http://schemas.openxmlformats.org/officeDocument/2006/relationships" id="261" r:id="Rc661fb22f8ec4ecb"/>
    <p:sldId xmlns:r="http://schemas.openxmlformats.org/officeDocument/2006/relationships" id="262" r:id="Rd9642005ccc4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0782121514be3" /><Relationship Type="http://schemas.openxmlformats.org/officeDocument/2006/relationships/slide" Target="/ppt/slides/slide1.xml" Id="R07285973c6764744" /><Relationship Type="http://schemas.openxmlformats.org/officeDocument/2006/relationships/slide" Target="/ppt/slides/slide2.xml" Id="R79ab15c64c63422f" /><Relationship Type="http://schemas.openxmlformats.org/officeDocument/2006/relationships/slide" Target="/ppt/slides/slide3.xml" Id="R0cb9b4a4653c45c4" /><Relationship Type="http://schemas.openxmlformats.org/officeDocument/2006/relationships/slide" Target="/ppt/slides/slide4.xml" Id="R6e18ec58dcd14fd8" /><Relationship Type="http://schemas.openxmlformats.org/officeDocument/2006/relationships/slide" Target="/ppt/slides/slide5.xml" Id="R849bd4c2d19e4e6c" /><Relationship Type="http://schemas.openxmlformats.org/officeDocument/2006/relationships/slide" Target="/ppt/slides/slide6.xml" Id="Rc661fb22f8ec4ecb" /><Relationship Type="http://schemas.openxmlformats.org/officeDocument/2006/relationships/slide" Target="/ppt/slides/slide7.xml" Id="Rd9642005ccc4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2240cb392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5b5b726b4312" /><Relationship Type="http://schemas.openxmlformats.org/officeDocument/2006/relationships/theme" Target="/ppt/slideMasters/theme/theme1.xml" Id="R33d13dbac7a9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55b5b726b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63486af9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4ab19c99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3227230d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e62c8550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8ea79053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50b7ee0d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a0484e29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