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60e67012b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7c086677340bc"/>
  </p:sldMasterIdLst>
  <p:sldIdLst>
    <p:sldId xmlns:r="http://schemas.openxmlformats.org/officeDocument/2006/relationships" id="256" r:id="Rdc5afce37c5748c4"/>
    <p:sldId xmlns:r="http://schemas.openxmlformats.org/officeDocument/2006/relationships" id="257" r:id="R7103489a42a64430"/>
    <p:sldId xmlns:r="http://schemas.openxmlformats.org/officeDocument/2006/relationships" id="258" r:id="Rabe5f6c202c64300"/>
    <p:sldId xmlns:r="http://schemas.openxmlformats.org/officeDocument/2006/relationships" id="259" r:id="R1b5d7c5630dc4801"/>
    <p:sldId xmlns:r="http://schemas.openxmlformats.org/officeDocument/2006/relationships" id="260" r:id="Rc3451f9adf974564"/>
    <p:sldId xmlns:r="http://schemas.openxmlformats.org/officeDocument/2006/relationships" id="261" r:id="R91842921b5b2446d"/>
    <p:sldId xmlns:r="http://schemas.openxmlformats.org/officeDocument/2006/relationships" id="262" r:id="Rcef30e9f8e374f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7c086677340bc" /><Relationship Type="http://schemas.openxmlformats.org/officeDocument/2006/relationships/slide" Target="/ppt/slides/slide1.xml" Id="Rdc5afce37c5748c4" /><Relationship Type="http://schemas.openxmlformats.org/officeDocument/2006/relationships/slide" Target="/ppt/slides/slide2.xml" Id="R7103489a42a64430" /><Relationship Type="http://schemas.openxmlformats.org/officeDocument/2006/relationships/slide" Target="/ppt/slides/slide3.xml" Id="Rabe5f6c202c64300" /><Relationship Type="http://schemas.openxmlformats.org/officeDocument/2006/relationships/slide" Target="/ppt/slides/slide4.xml" Id="R1b5d7c5630dc4801" /><Relationship Type="http://schemas.openxmlformats.org/officeDocument/2006/relationships/slide" Target="/ppt/slides/slide5.xml" Id="Rc3451f9adf974564" /><Relationship Type="http://schemas.openxmlformats.org/officeDocument/2006/relationships/slide" Target="/ppt/slides/slide6.xml" Id="R91842921b5b2446d" /><Relationship Type="http://schemas.openxmlformats.org/officeDocument/2006/relationships/slide" Target="/ppt/slides/slide7.xml" Id="Rcef30e9f8e374f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e2e59d771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cb81b93f04da7" /><Relationship Type="http://schemas.openxmlformats.org/officeDocument/2006/relationships/theme" Target="/ppt/slideMasters/theme/theme1.xml" Id="R15816fb14f79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cb81b93f0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1785bea3f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15d4d03c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c9a13b792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565f00cd0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c58304ea7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ef9d33fd140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623972d6149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CARLSMINDE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CARLSMINDE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CARLSMINDE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CARLSMINDE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CARLSMINDE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CARLSMINDE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7 991 483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CARLSMINDE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EVENSEN HILSTAD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CARLSMINDE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Trollsvingen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CARLSMINDE AS</a:t>
            </a:r>
          </a:p>
        </p:txBody>
      </p:sp>
    </p:spTree>
  </p:cSld>
  <p:clrMapOvr>
    <a:masterClrMapping xmlns:a="http://schemas.openxmlformats.org/drawingml/2006/main"/>
  </p:clrMapOvr>
</p:sld>
</file>