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ff37c00e8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d6ef65191482e"/>
  </p:sldMasterIdLst>
  <p:sldIdLst>
    <p:sldId xmlns:r="http://schemas.openxmlformats.org/officeDocument/2006/relationships" id="256" r:id="Rd986d72e372b403c"/>
    <p:sldId xmlns:r="http://schemas.openxmlformats.org/officeDocument/2006/relationships" id="257" r:id="Rc9ea5d3f04244b13"/>
    <p:sldId xmlns:r="http://schemas.openxmlformats.org/officeDocument/2006/relationships" id="258" r:id="R5163b9a1a7c343b2"/>
    <p:sldId xmlns:r="http://schemas.openxmlformats.org/officeDocument/2006/relationships" id="259" r:id="Rbebd511a6d8b4b75"/>
    <p:sldId xmlns:r="http://schemas.openxmlformats.org/officeDocument/2006/relationships" id="260" r:id="Rc9270fc9bd49430a"/>
    <p:sldId xmlns:r="http://schemas.openxmlformats.org/officeDocument/2006/relationships" id="261" r:id="Rb596151852554288"/>
    <p:sldId xmlns:r="http://schemas.openxmlformats.org/officeDocument/2006/relationships" id="262" r:id="Ra496de48d970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d6ef65191482e" /><Relationship Type="http://schemas.openxmlformats.org/officeDocument/2006/relationships/slide" Target="/ppt/slides/slide1.xml" Id="Rd986d72e372b403c" /><Relationship Type="http://schemas.openxmlformats.org/officeDocument/2006/relationships/slide" Target="/ppt/slides/slide2.xml" Id="Rc9ea5d3f04244b13" /><Relationship Type="http://schemas.openxmlformats.org/officeDocument/2006/relationships/slide" Target="/ppt/slides/slide3.xml" Id="R5163b9a1a7c343b2" /><Relationship Type="http://schemas.openxmlformats.org/officeDocument/2006/relationships/slide" Target="/ppt/slides/slide4.xml" Id="Rbebd511a6d8b4b75" /><Relationship Type="http://schemas.openxmlformats.org/officeDocument/2006/relationships/slide" Target="/ppt/slides/slide5.xml" Id="Rc9270fc9bd49430a" /><Relationship Type="http://schemas.openxmlformats.org/officeDocument/2006/relationships/slide" Target="/ppt/slides/slide6.xml" Id="Rb596151852554288" /><Relationship Type="http://schemas.openxmlformats.org/officeDocument/2006/relationships/slide" Target="/ppt/slides/slide7.xml" Id="Ra496de48d970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982452eaa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619b53ed641dd" /><Relationship Type="http://schemas.openxmlformats.org/officeDocument/2006/relationships/theme" Target="/ppt/slideMasters/theme/theme1.xml" Id="R5f7ee495398c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619b53ed6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f051658684f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de273c2f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fcaf9fa3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28183d3841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8f57cc397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99bac36c3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127b374a9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BUZZTER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BUZZTER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OOSTERHOF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Strindvegen 48B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925 903 124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BUZZTER HOLDING AS</a:t>
            </a:r>
          </a:p>
        </p:txBody>
      </p:sp>
    </p:spTree>
  </p:cSld>
  <p:clrMapOvr>
    <a:masterClrMapping xmlns:a="http://schemas.openxmlformats.org/drawingml/2006/main"/>
  </p:clrMapOvr>
</p:sld>
</file>