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3ff8c407e49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101f64e64476d"/>
  </p:sldMasterIdLst>
  <p:sldIdLst>
    <p:sldId xmlns:r="http://schemas.openxmlformats.org/officeDocument/2006/relationships" id="256" r:id="R619ba29fb8804f4c"/>
    <p:sldId xmlns:r="http://schemas.openxmlformats.org/officeDocument/2006/relationships" id="257" r:id="R2b6ed60a389e46bd"/>
    <p:sldId xmlns:r="http://schemas.openxmlformats.org/officeDocument/2006/relationships" id="258" r:id="R34908b772bb340bb"/>
    <p:sldId xmlns:r="http://schemas.openxmlformats.org/officeDocument/2006/relationships" id="259" r:id="R730da92a52294453"/>
    <p:sldId xmlns:r="http://schemas.openxmlformats.org/officeDocument/2006/relationships" id="260" r:id="Rc2ad96110c5d47f2"/>
    <p:sldId xmlns:r="http://schemas.openxmlformats.org/officeDocument/2006/relationships" id="261" r:id="Rbccea5abdbb14f6a"/>
    <p:sldId xmlns:r="http://schemas.openxmlformats.org/officeDocument/2006/relationships" id="262" r:id="Rb66c998ca323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101f64e64476d" /><Relationship Type="http://schemas.openxmlformats.org/officeDocument/2006/relationships/slide" Target="/ppt/slides/slide1.xml" Id="R619ba29fb8804f4c" /><Relationship Type="http://schemas.openxmlformats.org/officeDocument/2006/relationships/slide" Target="/ppt/slides/slide2.xml" Id="R2b6ed60a389e46bd" /><Relationship Type="http://schemas.openxmlformats.org/officeDocument/2006/relationships/slide" Target="/ppt/slides/slide3.xml" Id="R34908b772bb340bb" /><Relationship Type="http://schemas.openxmlformats.org/officeDocument/2006/relationships/slide" Target="/ppt/slides/slide4.xml" Id="R730da92a52294453" /><Relationship Type="http://schemas.openxmlformats.org/officeDocument/2006/relationships/slide" Target="/ppt/slides/slide5.xml" Id="Rc2ad96110c5d47f2" /><Relationship Type="http://schemas.openxmlformats.org/officeDocument/2006/relationships/slide" Target="/ppt/slides/slide6.xml" Id="Rbccea5abdbb14f6a" /><Relationship Type="http://schemas.openxmlformats.org/officeDocument/2006/relationships/slide" Target="/ppt/slides/slide7.xml" Id="Rb66c998ca323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dc45c02f941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2c23dfe9b48e1" /><Relationship Type="http://schemas.openxmlformats.org/officeDocument/2006/relationships/theme" Target="/ppt/slideMasters/theme/theme1.xml" Id="Rc7f0f2dbc8e7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2c23dfe9b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293ab9d61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6e3ad4702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5336b37bf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b302c65e0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b8ee8dd4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1f9f9c814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e6ed0247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1 663 893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KRISTINA GRANLUND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 Granlund, Tuengen allé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GRANEN AS</a:t>
            </a:r>
          </a:p>
        </p:txBody>
      </p:sp>
    </p:spTree>
  </p:cSld>
  <p:clrMapOvr>
    <a:masterClrMapping xmlns:a="http://schemas.openxmlformats.org/drawingml/2006/main"/>
  </p:clrMapOvr>
</p:sld>
</file>