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c7da81b9246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aa9875f02a4fd1"/>
  </p:sldMasterIdLst>
  <p:sldIdLst>
    <p:sldId xmlns:r="http://schemas.openxmlformats.org/officeDocument/2006/relationships" id="256" r:id="Rdd39d121d4e342ab"/>
    <p:sldId xmlns:r="http://schemas.openxmlformats.org/officeDocument/2006/relationships" id="257" r:id="Rfec8cf6688514344"/>
    <p:sldId xmlns:r="http://schemas.openxmlformats.org/officeDocument/2006/relationships" id="258" r:id="R423f7b1bf2574b48"/>
    <p:sldId xmlns:r="http://schemas.openxmlformats.org/officeDocument/2006/relationships" id="259" r:id="R22f88cabd97a42c7"/>
    <p:sldId xmlns:r="http://schemas.openxmlformats.org/officeDocument/2006/relationships" id="260" r:id="R313d088c47ab47d4"/>
    <p:sldId xmlns:r="http://schemas.openxmlformats.org/officeDocument/2006/relationships" id="261" r:id="R470dc84a11b0488e"/>
    <p:sldId xmlns:r="http://schemas.openxmlformats.org/officeDocument/2006/relationships" id="262" r:id="R172ceafc743f4b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aa9875f02a4fd1" /><Relationship Type="http://schemas.openxmlformats.org/officeDocument/2006/relationships/slide" Target="/ppt/slides/slide1.xml" Id="Rdd39d121d4e342ab" /><Relationship Type="http://schemas.openxmlformats.org/officeDocument/2006/relationships/slide" Target="/ppt/slides/slide2.xml" Id="Rfec8cf6688514344" /><Relationship Type="http://schemas.openxmlformats.org/officeDocument/2006/relationships/slide" Target="/ppt/slides/slide3.xml" Id="R423f7b1bf2574b48" /><Relationship Type="http://schemas.openxmlformats.org/officeDocument/2006/relationships/slide" Target="/ppt/slides/slide4.xml" Id="R22f88cabd97a42c7" /><Relationship Type="http://schemas.openxmlformats.org/officeDocument/2006/relationships/slide" Target="/ppt/slides/slide5.xml" Id="R313d088c47ab47d4" /><Relationship Type="http://schemas.openxmlformats.org/officeDocument/2006/relationships/slide" Target="/ppt/slides/slide6.xml" Id="R470dc84a11b0488e" /><Relationship Type="http://schemas.openxmlformats.org/officeDocument/2006/relationships/slide" Target="/ppt/slides/slide7.xml" Id="R172ceafc743f4b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b2d501ddae4e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acd238bb349c3" /><Relationship Type="http://schemas.openxmlformats.org/officeDocument/2006/relationships/theme" Target="/ppt/slideMasters/theme/theme1.xml" Id="R5a87b4f954fe44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7acd238bb349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74ef6cfdf47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22d5a2c1745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b4692565e4c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0c82a76b64c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15b7a845347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dfe9f10ba42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0e566e2f246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 KAPITAL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659 937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23 129 685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23 320 591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ALINE KNUTSEN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LEON KNUTSEN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925 904 589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