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3e1f261102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6b3b0b2b44e7c"/>
  </p:sldMasterIdLst>
  <p:sldIdLst>
    <p:sldId xmlns:r="http://schemas.openxmlformats.org/officeDocument/2006/relationships" id="256" r:id="R40e4668c9db742b4"/>
    <p:sldId xmlns:r="http://schemas.openxmlformats.org/officeDocument/2006/relationships" id="257" r:id="R935461393ebc4381"/>
    <p:sldId xmlns:r="http://schemas.openxmlformats.org/officeDocument/2006/relationships" id="258" r:id="R9986912cd6154fcf"/>
    <p:sldId xmlns:r="http://schemas.openxmlformats.org/officeDocument/2006/relationships" id="259" r:id="R5dabfad0c0544363"/>
    <p:sldId xmlns:r="http://schemas.openxmlformats.org/officeDocument/2006/relationships" id="260" r:id="R4cc99386d97a4d28"/>
    <p:sldId xmlns:r="http://schemas.openxmlformats.org/officeDocument/2006/relationships" id="261" r:id="R4631be258f5c4654"/>
    <p:sldId xmlns:r="http://schemas.openxmlformats.org/officeDocument/2006/relationships" id="262" r:id="R89d536997afe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6b3b0b2b44e7c" /><Relationship Type="http://schemas.openxmlformats.org/officeDocument/2006/relationships/slide" Target="/ppt/slides/slide1.xml" Id="R40e4668c9db742b4" /><Relationship Type="http://schemas.openxmlformats.org/officeDocument/2006/relationships/slide" Target="/ppt/slides/slide2.xml" Id="R935461393ebc4381" /><Relationship Type="http://schemas.openxmlformats.org/officeDocument/2006/relationships/slide" Target="/ppt/slides/slide3.xml" Id="R9986912cd6154fcf" /><Relationship Type="http://schemas.openxmlformats.org/officeDocument/2006/relationships/slide" Target="/ppt/slides/slide4.xml" Id="R5dabfad0c0544363" /><Relationship Type="http://schemas.openxmlformats.org/officeDocument/2006/relationships/slide" Target="/ppt/slides/slide5.xml" Id="R4cc99386d97a4d28" /><Relationship Type="http://schemas.openxmlformats.org/officeDocument/2006/relationships/slide" Target="/ppt/slides/slide6.xml" Id="R4631be258f5c4654" /><Relationship Type="http://schemas.openxmlformats.org/officeDocument/2006/relationships/slide" Target="/ppt/slides/slide7.xml" Id="R89d536997afe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3f8432db7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9d20f0e674b46" /><Relationship Type="http://schemas.openxmlformats.org/officeDocument/2006/relationships/theme" Target="/ppt/slideMasters/theme/theme1.xml" Id="R5868a93f981a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9d20f0e67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7d480b4ee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edd1585124e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f2be59846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96f2ef336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98cc55250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456668fe747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ef9f9e2fb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BÆRE +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BÆRE +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BÆRE +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BÆRE +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BÆRE +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BÆRE +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580 592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BÆRE +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JØRGEN KRAMPRUD ARNESEN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BÆRE +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Kramprudvegen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925 904 988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BÆRE + AS</a:t>
            </a:r>
          </a:p>
        </p:txBody>
      </p:sp>
    </p:spTree>
  </p:cSld>
  <p:clrMapOvr>
    <a:masterClrMapping xmlns:a="http://schemas.openxmlformats.org/drawingml/2006/main"/>
  </p:clrMapOvr>
</p:sld>
</file>