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c29ba1f2242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03093400c449f6"/>
  </p:sldMasterIdLst>
  <p:sldIdLst>
    <p:sldId xmlns:r="http://schemas.openxmlformats.org/officeDocument/2006/relationships" id="256" r:id="R428a3ddc0367491c"/>
    <p:sldId xmlns:r="http://schemas.openxmlformats.org/officeDocument/2006/relationships" id="257" r:id="Rbfc47fd85f414732"/>
    <p:sldId xmlns:r="http://schemas.openxmlformats.org/officeDocument/2006/relationships" id="258" r:id="Rb441062e5fe341c2"/>
    <p:sldId xmlns:r="http://schemas.openxmlformats.org/officeDocument/2006/relationships" id="259" r:id="Rd4df00dbccd74e6a"/>
    <p:sldId xmlns:r="http://schemas.openxmlformats.org/officeDocument/2006/relationships" id="260" r:id="Raf3f1f55fed84b8f"/>
    <p:sldId xmlns:r="http://schemas.openxmlformats.org/officeDocument/2006/relationships" id="261" r:id="R46ce32bcf48041bd"/>
    <p:sldId xmlns:r="http://schemas.openxmlformats.org/officeDocument/2006/relationships" id="262" r:id="R8c51f9f76f804b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3093400c449f6" /><Relationship Type="http://schemas.openxmlformats.org/officeDocument/2006/relationships/slide" Target="/ppt/slides/slide1.xml" Id="R428a3ddc0367491c" /><Relationship Type="http://schemas.openxmlformats.org/officeDocument/2006/relationships/slide" Target="/ppt/slides/slide2.xml" Id="Rbfc47fd85f414732" /><Relationship Type="http://schemas.openxmlformats.org/officeDocument/2006/relationships/slide" Target="/ppt/slides/slide3.xml" Id="Rb441062e5fe341c2" /><Relationship Type="http://schemas.openxmlformats.org/officeDocument/2006/relationships/slide" Target="/ppt/slides/slide4.xml" Id="Rd4df00dbccd74e6a" /><Relationship Type="http://schemas.openxmlformats.org/officeDocument/2006/relationships/slide" Target="/ppt/slides/slide5.xml" Id="Raf3f1f55fed84b8f" /><Relationship Type="http://schemas.openxmlformats.org/officeDocument/2006/relationships/slide" Target="/ppt/slides/slide6.xml" Id="R46ce32bcf48041bd" /><Relationship Type="http://schemas.openxmlformats.org/officeDocument/2006/relationships/slide" Target="/ppt/slides/slide7.xml" Id="R8c51f9f76f804b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0420b056949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0b324b10243ed" /><Relationship Type="http://schemas.openxmlformats.org/officeDocument/2006/relationships/theme" Target="/ppt/slideMasters/theme/theme1.xml" Id="Rda6b2e570dd947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0b324b10243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663932b3441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09edafa9048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3ebd36674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13711e165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e5a96e5a0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e2272743249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9ce75ddbd45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PRODUKSJONSMIDLENE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PRODUKSJONSMIDLENE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PRODUKSJONSMIDLENE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PRODUKSJONSMIDLENE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PRODUKSJONSMIDLENE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PRODUKSJONSMIDLENE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PRODUKSJONSMIDLENE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HØGÅSEN-HALLESBY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CHRISTIAN HØGÅSEN-HALLESBY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PRODUKSJONSMIDLENE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Blix'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925 905 429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PRODUKSJONSMIDLENE AS</a:t>
            </a:r>
          </a:p>
        </p:txBody>
      </p:sp>
    </p:spTree>
  </p:cSld>
  <p:clrMapOvr>
    <a:masterClrMapping xmlns:a="http://schemas.openxmlformats.org/drawingml/2006/main"/>
  </p:clrMapOvr>
</p:sld>
</file>