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3555fe16443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00e5301b14681"/>
  </p:sldMasterIdLst>
  <p:sldIdLst>
    <p:sldId xmlns:r="http://schemas.openxmlformats.org/officeDocument/2006/relationships" id="256" r:id="Rb592f2b2e8244c8f"/>
    <p:sldId xmlns:r="http://schemas.openxmlformats.org/officeDocument/2006/relationships" id="257" r:id="R1b4425e975934614"/>
    <p:sldId xmlns:r="http://schemas.openxmlformats.org/officeDocument/2006/relationships" id="258" r:id="R594a149cee8348db"/>
    <p:sldId xmlns:r="http://schemas.openxmlformats.org/officeDocument/2006/relationships" id="259" r:id="R5f4387b480774ee5"/>
    <p:sldId xmlns:r="http://schemas.openxmlformats.org/officeDocument/2006/relationships" id="260" r:id="Rfcc41d1c4aee4863"/>
    <p:sldId xmlns:r="http://schemas.openxmlformats.org/officeDocument/2006/relationships" id="261" r:id="R9ffb32dbdf96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00e5301b14681" /><Relationship Type="http://schemas.openxmlformats.org/officeDocument/2006/relationships/slide" Target="/ppt/slides/slide1.xml" Id="Rb592f2b2e8244c8f" /><Relationship Type="http://schemas.openxmlformats.org/officeDocument/2006/relationships/slide" Target="/ppt/slides/slide2.xml" Id="R1b4425e975934614" /><Relationship Type="http://schemas.openxmlformats.org/officeDocument/2006/relationships/slide" Target="/ppt/slides/slide3.xml" Id="R594a149cee8348db" /><Relationship Type="http://schemas.openxmlformats.org/officeDocument/2006/relationships/slide" Target="/ppt/slides/slide4.xml" Id="R5f4387b480774ee5" /><Relationship Type="http://schemas.openxmlformats.org/officeDocument/2006/relationships/slide" Target="/ppt/slides/slide5.xml" Id="Rfcc41d1c4aee4863" /><Relationship Type="http://schemas.openxmlformats.org/officeDocument/2006/relationships/slide" Target="/ppt/slides/slide6.xml" Id="R9ffb32dbdf96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e4edadeec47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9f2eeb109430b" /><Relationship Type="http://schemas.openxmlformats.org/officeDocument/2006/relationships/theme" Target="/ppt/slideMasters/theme/theme1.xml" Id="R483842465c10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89f2eeb109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4b52d25345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bea00b7d6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576024fb5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0f6a3dbf4c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1247845524c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976e22a0248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Ankers gate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925 907 391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CKM INVEST AS</a:t>
            </a:r>
          </a:p>
        </p:txBody>
      </p:sp>
    </p:spTree>
  </p:cSld>
  <p:clrMapOvr>
    <a:masterClrMapping xmlns:a="http://schemas.openxmlformats.org/drawingml/2006/main"/>
  </p:clrMapOvr>
</p:sld>
</file>