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5935803eb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8bf0249894303"/>
  </p:sldMasterIdLst>
  <p:sldIdLst>
    <p:sldId xmlns:r="http://schemas.openxmlformats.org/officeDocument/2006/relationships" id="256" r:id="R23d07cea34164b33"/>
    <p:sldId xmlns:r="http://schemas.openxmlformats.org/officeDocument/2006/relationships" id="257" r:id="Ra7689f12f99e4da8"/>
    <p:sldId xmlns:r="http://schemas.openxmlformats.org/officeDocument/2006/relationships" id="258" r:id="R7e36fa3ce76b454a"/>
    <p:sldId xmlns:r="http://schemas.openxmlformats.org/officeDocument/2006/relationships" id="259" r:id="R06c366ff51d54c05"/>
    <p:sldId xmlns:r="http://schemas.openxmlformats.org/officeDocument/2006/relationships" id="260" r:id="R63e0e3b5623f4702"/>
    <p:sldId xmlns:r="http://schemas.openxmlformats.org/officeDocument/2006/relationships" id="261" r:id="R03ace6692e1a430d"/>
    <p:sldId xmlns:r="http://schemas.openxmlformats.org/officeDocument/2006/relationships" id="262" r:id="R1fe4821c60cc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8bf0249894303" /><Relationship Type="http://schemas.openxmlformats.org/officeDocument/2006/relationships/slide" Target="/ppt/slides/slide1.xml" Id="R23d07cea34164b33" /><Relationship Type="http://schemas.openxmlformats.org/officeDocument/2006/relationships/slide" Target="/ppt/slides/slide2.xml" Id="Ra7689f12f99e4da8" /><Relationship Type="http://schemas.openxmlformats.org/officeDocument/2006/relationships/slide" Target="/ppt/slides/slide3.xml" Id="R7e36fa3ce76b454a" /><Relationship Type="http://schemas.openxmlformats.org/officeDocument/2006/relationships/slide" Target="/ppt/slides/slide4.xml" Id="R06c366ff51d54c05" /><Relationship Type="http://schemas.openxmlformats.org/officeDocument/2006/relationships/slide" Target="/ppt/slides/slide5.xml" Id="R63e0e3b5623f4702" /><Relationship Type="http://schemas.openxmlformats.org/officeDocument/2006/relationships/slide" Target="/ppt/slides/slide6.xml" Id="R03ace6692e1a430d" /><Relationship Type="http://schemas.openxmlformats.org/officeDocument/2006/relationships/slide" Target="/ppt/slides/slide7.xml" Id="R1fe4821c60cc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de9bdab59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11821095419c" /><Relationship Type="http://schemas.openxmlformats.org/officeDocument/2006/relationships/theme" Target="/ppt/slideMasters/theme/theme1.xml" Id="R5d865e086986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f11821095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cad84171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9ed80289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58e337701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0be4ecc3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8950f603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7e0c42293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c97dd291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33 323 031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 CATHRINE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Ankers gate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