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9b1e7503d146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1519b978914bc5"/>
  </p:sldMasterIdLst>
  <p:sldIdLst>
    <p:sldId xmlns:r="http://schemas.openxmlformats.org/officeDocument/2006/relationships" id="256" r:id="R6e25716e7551478b"/>
    <p:sldId xmlns:r="http://schemas.openxmlformats.org/officeDocument/2006/relationships" id="257" r:id="R75cc3bf6eac74a0b"/>
    <p:sldId xmlns:r="http://schemas.openxmlformats.org/officeDocument/2006/relationships" id="258" r:id="R775d37ddb7644b36"/>
    <p:sldId xmlns:r="http://schemas.openxmlformats.org/officeDocument/2006/relationships" id="259" r:id="Rbb385b6acb444fd9"/>
    <p:sldId xmlns:r="http://schemas.openxmlformats.org/officeDocument/2006/relationships" id="260" r:id="R8eb34788a8d14a20"/>
    <p:sldId xmlns:r="http://schemas.openxmlformats.org/officeDocument/2006/relationships" id="261" r:id="Rfe5941857f2a4e52"/>
    <p:sldId xmlns:r="http://schemas.openxmlformats.org/officeDocument/2006/relationships" id="262" r:id="R602d113cd7cd43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519b978914bc5" /><Relationship Type="http://schemas.openxmlformats.org/officeDocument/2006/relationships/slide" Target="/ppt/slides/slide1.xml" Id="R6e25716e7551478b" /><Relationship Type="http://schemas.openxmlformats.org/officeDocument/2006/relationships/slide" Target="/ppt/slides/slide2.xml" Id="R75cc3bf6eac74a0b" /><Relationship Type="http://schemas.openxmlformats.org/officeDocument/2006/relationships/slide" Target="/ppt/slides/slide3.xml" Id="R775d37ddb7644b36" /><Relationship Type="http://schemas.openxmlformats.org/officeDocument/2006/relationships/slide" Target="/ppt/slides/slide4.xml" Id="Rbb385b6acb444fd9" /><Relationship Type="http://schemas.openxmlformats.org/officeDocument/2006/relationships/slide" Target="/ppt/slides/slide5.xml" Id="R8eb34788a8d14a20" /><Relationship Type="http://schemas.openxmlformats.org/officeDocument/2006/relationships/slide" Target="/ppt/slides/slide6.xml" Id="Rfe5941857f2a4e52" /><Relationship Type="http://schemas.openxmlformats.org/officeDocument/2006/relationships/slide" Target="/ppt/slides/slide7.xml" Id="R602d113cd7cd43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81d5cc09642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86457d61d45cd" /><Relationship Type="http://schemas.openxmlformats.org/officeDocument/2006/relationships/theme" Target="/ppt/slideMasters/theme/theme1.xml" Id="Rd9403776d29c4c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86457d61d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d5ef5960b41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e6acd211c44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03aa4cc68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9b8cfe1a445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21f5f0f1947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231b4a94a4b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53c3ac1cc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VAKABO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VAKABO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882 746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TUNAAL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925 913 510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VAKABO AS</a:t>
            </a:r>
          </a:p>
        </p:txBody>
      </p:sp>
    </p:spTree>
  </p:cSld>
  <p:clrMapOvr>
    <a:masterClrMapping xmlns:a="http://schemas.openxmlformats.org/drawingml/2006/main"/>
  </p:clrMapOvr>
</p:sld>
</file>