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f96571347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a9916d13d4c09"/>
  </p:sldMasterIdLst>
  <p:sldIdLst>
    <p:sldId xmlns:r="http://schemas.openxmlformats.org/officeDocument/2006/relationships" id="256" r:id="R4a38f7f661124509"/>
    <p:sldId xmlns:r="http://schemas.openxmlformats.org/officeDocument/2006/relationships" id="257" r:id="R10b87ba435d64eb1"/>
    <p:sldId xmlns:r="http://schemas.openxmlformats.org/officeDocument/2006/relationships" id="258" r:id="Rfdd16d225110477c"/>
    <p:sldId xmlns:r="http://schemas.openxmlformats.org/officeDocument/2006/relationships" id="259" r:id="Rf912047753794808"/>
    <p:sldId xmlns:r="http://schemas.openxmlformats.org/officeDocument/2006/relationships" id="260" r:id="R3d4b7c3babaf4c9b"/>
    <p:sldId xmlns:r="http://schemas.openxmlformats.org/officeDocument/2006/relationships" id="261" r:id="Re1975128632d48f8"/>
    <p:sldId xmlns:r="http://schemas.openxmlformats.org/officeDocument/2006/relationships" id="262" r:id="R451ccb458454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a9916d13d4c09" /><Relationship Type="http://schemas.openxmlformats.org/officeDocument/2006/relationships/slide" Target="/ppt/slides/slide1.xml" Id="R4a38f7f661124509" /><Relationship Type="http://schemas.openxmlformats.org/officeDocument/2006/relationships/slide" Target="/ppt/slides/slide2.xml" Id="R10b87ba435d64eb1" /><Relationship Type="http://schemas.openxmlformats.org/officeDocument/2006/relationships/slide" Target="/ppt/slides/slide3.xml" Id="Rfdd16d225110477c" /><Relationship Type="http://schemas.openxmlformats.org/officeDocument/2006/relationships/slide" Target="/ppt/slides/slide4.xml" Id="Rf912047753794808" /><Relationship Type="http://schemas.openxmlformats.org/officeDocument/2006/relationships/slide" Target="/ppt/slides/slide5.xml" Id="R3d4b7c3babaf4c9b" /><Relationship Type="http://schemas.openxmlformats.org/officeDocument/2006/relationships/slide" Target="/ppt/slides/slide6.xml" Id="Re1975128632d48f8" /><Relationship Type="http://schemas.openxmlformats.org/officeDocument/2006/relationships/slide" Target="/ppt/slides/slide7.xml" Id="R451ccb458454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b2a002aee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f5423c9f4584" /><Relationship Type="http://schemas.openxmlformats.org/officeDocument/2006/relationships/theme" Target="/ppt/slideMasters/theme/theme1.xml" Id="R691f710b8754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2f5423c9f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8fa70318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15168e45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a989df71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7b75cf49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7bbe69ad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82318bec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20c6feace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