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10712713ab45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3eb26ce3a41c9"/>
  </p:sldMasterIdLst>
  <p:sldIdLst>
    <p:sldId xmlns:r="http://schemas.openxmlformats.org/officeDocument/2006/relationships" id="256" r:id="Rf240a78b6a8a450e"/>
    <p:sldId xmlns:r="http://schemas.openxmlformats.org/officeDocument/2006/relationships" id="257" r:id="R17bb7b181a38445b"/>
    <p:sldId xmlns:r="http://schemas.openxmlformats.org/officeDocument/2006/relationships" id="258" r:id="Rf9cc163f602f4c0b"/>
    <p:sldId xmlns:r="http://schemas.openxmlformats.org/officeDocument/2006/relationships" id="259" r:id="R59f79619b6a840cf"/>
    <p:sldId xmlns:r="http://schemas.openxmlformats.org/officeDocument/2006/relationships" id="260" r:id="R50f997c30e4b4844"/>
    <p:sldId xmlns:r="http://schemas.openxmlformats.org/officeDocument/2006/relationships" id="261" r:id="R65ef0d85b7974d31"/>
    <p:sldId xmlns:r="http://schemas.openxmlformats.org/officeDocument/2006/relationships" id="262" r:id="R22a2d09557524e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3eb26ce3a41c9" /><Relationship Type="http://schemas.openxmlformats.org/officeDocument/2006/relationships/slide" Target="/ppt/slides/slide1.xml" Id="Rf240a78b6a8a450e" /><Relationship Type="http://schemas.openxmlformats.org/officeDocument/2006/relationships/slide" Target="/ppt/slides/slide2.xml" Id="R17bb7b181a38445b" /><Relationship Type="http://schemas.openxmlformats.org/officeDocument/2006/relationships/slide" Target="/ppt/slides/slide3.xml" Id="Rf9cc163f602f4c0b" /><Relationship Type="http://schemas.openxmlformats.org/officeDocument/2006/relationships/slide" Target="/ppt/slides/slide4.xml" Id="R59f79619b6a840cf" /><Relationship Type="http://schemas.openxmlformats.org/officeDocument/2006/relationships/slide" Target="/ppt/slides/slide5.xml" Id="R50f997c30e4b4844" /><Relationship Type="http://schemas.openxmlformats.org/officeDocument/2006/relationships/slide" Target="/ppt/slides/slide6.xml" Id="R65ef0d85b7974d31" /><Relationship Type="http://schemas.openxmlformats.org/officeDocument/2006/relationships/slide" Target="/ppt/slides/slide7.xml" Id="R22a2d09557524e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fbee2b10d940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99985979408b" /><Relationship Type="http://schemas.openxmlformats.org/officeDocument/2006/relationships/theme" Target="/ppt/slideMasters/theme/theme1.xml" Id="R0791e5d57572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799985979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65e557aef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cc8e762364b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19a78ac244e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959804ffb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19b8bf87543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1e3fcea44c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cde821845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INNOVAGRUPPEN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INNOVAGRUPPEN AS ble etablert [år] og holder til i Ringebu.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2 753 642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732 588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DALBAK  –  93,0 %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DALBAK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2630 Ringebu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925 918 482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INNOVAGRUPPEN AS</a:t>
            </a:r>
          </a:p>
        </p:txBody>
      </p:sp>
    </p:spTree>
  </p:cSld>
  <p:clrMapOvr>
    <a:masterClrMapping xmlns:a="http://schemas.openxmlformats.org/drawingml/2006/main"/>
  </p:clrMapOvr>
</p:sld>
</file>