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7f8769f2d643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3e07bf0fc447b0"/>
  </p:sldMasterIdLst>
  <p:sldIdLst>
    <p:sldId xmlns:r="http://schemas.openxmlformats.org/officeDocument/2006/relationships" id="256" r:id="R7c6372d210334c80"/>
    <p:sldId xmlns:r="http://schemas.openxmlformats.org/officeDocument/2006/relationships" id="257" r:id="R3120d0d9daa24fbe"/>
    <p:sldId xmlns:r="http://schemas.openxmlformats.org/officeDocument/2006/relationships" id="258" r:id="Re141b0e2b0864606"/>
    <p:sldId xmlns:r="http://schemas.openxmlformats.org/officeDocument/2006/relationships" id="259" r:id="R4f514b776b744c18"/>
    <p:sldId xmlns:r="http://schemas.openxmlformats.org/officeDocument/2006/relationships" id="260" r:id="Rd7ce7e177a9f487b"/>
    <p:sldId xmlns:r="http://schemas.openxmlformats.org/officeDocument/2006/relationships" id="261" r:id="R8efd241e2919422b"/>
    <p:sldId xmlns:r="http://schemas.openxmlformats.org/officeDocument/2006/relationships" id="262" r:id="Rd7724dbdb8b64e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3e07bf0fc447b0" /><Relationship Type="http://schemas.openxmlformats.org/officeDocument/2006/relationships/slide" Target="/ppt/slides/slide1.xml" Id="R7c6372d210334c80" /><Relationship Type="http://schemas.openxmlformats.org/officeDocument/2006/relationships/slide" Target="/ppt/slides/slide2.xml" Id="R3120d0d9daa24fbe" /><Relationship Type="http://schemas.openxmlformats.org/officeDocument/2006/relationships/slide" Target="/ppt/slides/slide3.xml" Id="Re141b0e2b0864606" /><Relationship Type="http://schemas.openxmlformats.org/officeDocument/2006/relationships/slide" Target="/ppt/slides/slide4.xml" Id="R4f514b776b744c18" /><Relationship Type="http://schemas.openxmlformats.org/officeDocument/2006/relationships/slide" Target="/ppt/slides/slide5.xml" Id="Rd7ce7e177a9f487b" /><Relationship Type="http://schemas.openxmlformats.org/officeDocument/2006/relationships/slide" Target="/ppt/slides/slide6.xml" Id="R8efd241e2919422b" /><Relationship Type="http://schemas.openxmlformats.org/officeDocument/2006/relationships/slide" Target="/ppt/slides/slide7.xml" Id="Rd7724dbdb8b64e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207a58439a4b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3db7d7f6a4ded" /><Relationship Type="http://schemas.openxmlformats.org/officeDocument/2006/relationships/theme" Target="/ppt/slideMasters/theme/theme1.xml" Id="Rf85c994748b44a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63db7d7f6a4d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ce1c4863a4a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73bcbb61d42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bb432ccbe4d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59724802143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396c38e5848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5c9405d6af41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27c3d332048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GG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GG 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9 225 089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−3 793 307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−3 868 923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−4 005 229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207 244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NOHO NORWAY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925 921 521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GG DRIFT AS</a:t>
            </a:r>
          </a:p>
        </p:txBody>
      </p:sp>
    </p:spTree>
  </p:cSld>
  <p:clrMapOvr>
    <a:masterClrMapping xmlns:a="http://schemas.openxmlformats.org/drawingml/2006/main"/>
  </p:clrMapOvr>
</p:sld>
</file>