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c7f2db64b564cc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1e2798dd59c4786"/>
  </p:sldMasterIdLst>
  <p:sldIdLst>
    <p:sldId xmlns:r="http://schemas.openxmlformats.org/officeDocument/2006/relationships" id="256" r:id="Rc3b8853e9d38476c"/>
    <p:sldId xmlns:r="http://schemas.openxmlformats.org/officeDocument/2006/relationships" id="257" r:id="R630dc3e218ab4387"/>
    <p:sldId xmlns:r="http://schemas.openxmlformats.org/officeDocument/2006/relationships" id="258" r:id="R3da920b45d294273"/>
    <p:sldId xmlns:r="http://schemas.openxmlformats.org/officeDocument/2006/relationships" id="259" r:id="Rdfc76bb36fa24573"/>
    <p:sldId xmlns:r="http://schemas.openxmlformats.org/officeDocument/2006/relationships" id="260" r:id="Re2a774be3ce54672"/>
    <p:sldId xmlns:r="http://schemas.openxmlformats.org/officeDocument/2006/relationships" id="261" r:id="Rb3dab3d9e4574d0a"/>
    <p:sldId xmlns:r="http://schemas.openxmlformats.org/officeDocument/2006/relationships" id="262" r:id="R18a486140c1640f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e2798dd59c4786" /><Relationship Type="http://schemas.openxmlformats.org/officeDocument/2006/relationships/slide" Target="/ppt/slides/slide1.xml" Id="Rc3b8853e9d38476c" /><Relationship Type="http://schemas.openxmlformats.org/officeDocument/2006/relationships/slide" Target="/ppt/slides/slide2.xml" Id="R630dc3e218ab4387" /><Relationship Type="http://schemas.openxmlformats.org/officeDocument/2006/relationships/slide" Target="/ppt/slides/slide3.xml" Id="R3da920b45d294273" /><Relationship Type="http://schemas.openxmlformats.org/officeDocument/2006/relationships/slide" Target="/ppt/slides/slide4.xml" Id="Rdfc76bb36fa24573" /><Relationship Type="http://schemas.openxmlformats.org/officeDocument/2006/relationships/slide" Target="/ppt/slides/slide5.xml" Id="Re2a774be3ce54672" /><Relationship Type="http://schemas.openxmlformats.org/officeDocument/2006/relationships/slide" Target="/ppt/slides/slide6.xml" Id="Rb3dab3d9e4574d0a" /><Relationship Type="http://schemas.openxmlformats.org/officeDocument/2006/relationships/slide" Target="/ppt/slides/slide7.xml" Id="R18a486140c1640f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8fffd1d9334dc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a7513fa04242b1" /><Relationship Type="http://schemas.openxmlformats.org/officeDocument/2006/relationships/theme" Target="/ppt/slideMasters/theme/theme1.xml" Id="R0af025bd01ff48a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0a7513fa04242b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500bd9456c46c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e0d5d1b3394e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06f510f2ca4dd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7a6e91af4b4f2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d2b4325f8d4fc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69506a402a412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9a18a3007d409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FIDY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FIDY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FIDY HOLDING AS ble etablert [år] og holder til i Heimdal.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FIDY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FIDY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FIDY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−5 052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−5 049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211 306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FIDY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FINN DYBDALEN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FIDY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C.J. Hambros vei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7072 Heimdal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925 922 692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FIDY HOLDING AS</a:t>
            </a:r>
          </a:p>
        </p:txBody>
      </p:sp>
    </p:spTree>
  </p:cSld>
  <p:clrMapOvr>
    <a:masterClrMapping xmlns:a="http://schemas.openxmlformats.org/drawingml/2006/main"/>
  </p:clrMapOvr>
</p:sld>
</file>