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e87c569d5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1c3cbe6e441e5"/>
  </p:sldMasterIdLst>
  <p:sldIdLst>
    <p:sldId xmlns:r="http://schemas.openxmlformats.org/officeDocument/2006/relationships" id="256" r:id="Rd6c0fa1561794560"/>
    <p:sldId xmlns:r="http://schemas.openxmlformats.org/officeDocument/2006/relationships" id="257" r:id="R1134f3a675af4dc9"/>
    <p:sldId xmlns:r="http://schemas.openxmlformats.org/officeDocument/2006/relationships" id="258" r:id="Re7eef210f4cd40d2"/>
    <p:sldId xmlns:r="http://schemas.openxmlformats.org/officeDocument/2006/relationships" id="259" r:id="Rc72e42a3c8c24cdf"/>
    <p:sldId xmlns:r="http://schemas.openxmlformats.org/officeDocument/2006/relationships" id="260" r:id="Reae1fa6710504158"/>
    <p:sldId xmlns:r="http://schemas.openxmlformats.org/officeDocument/2006/relationships" id="261" r:id="Ra5b19d0aa1e5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1c3cbe6e441e5" /><Relationship Type="http://schemas.openxmlformats.org/officeDocument/2006/relationships/slide" Target="/ppt/slides/slide1.xml" Id="Rd6c0fa1561794560" /><Relationship Type="http://schemas.openxmlformats.org/officeDocument/2006/relationships/slide" Target="/ppt/slides/slide2.xml" Id="R1134f3a675af4dc9" /><Relationship Type="http://schemas.openxmlformats.org/officeDocument/2006/relationships/slide" Target="/ppt/slides/slide3.xml" Id="Re7eef210f4cd40d2" /><Relationship Type="http://schemas.openxmlformats.org/officeDocument/2006/relationships/slide" Target="/ppt/slides/slide4.xml" Id="Rc72e42a3c8c24cdf" /><Relationship Type="http://schemas.openxmlformats.org/officeDocument/2006/relationships/slide" Target="/ppt/slides/slide5.xml" Id="Reae1fa6710504158" /><Relationship Type="http://schemas.openxmlformats.org/officeDocument/2006/relationships/slide" Target="/ppt/slides/slide6.xml" Id="Ra5b19d0aa1e5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0c0c6f48d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ffc357d44760" /><Relationship Type="http://schemas.openxmlformats.org/officeDocument/2006/relationships/theme" Target="/ppt/slideMasters/theme/theme1.xml" Id="Rc14569360b75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dffc357d4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a78777f17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03024a238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8506823b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2b7a1913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3e72ddbe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6d6900d9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