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d3b74535e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87bcba0334594"/>
  </p:sldMasterIdLst>
  <p:sldIdLst>
    <p:sldId xmlns:r="http://schemas.openxmlformats.org/officeDocument/2006/relationships" id="256" r:id="R33305b34625d44be"/>
    <p:sldId xmlns:r="http://schemas.openxmlformats.org/officeDocument/2006/relationships" id="257" r:id="Re34ca6b270ea4da4"/>
    <p:sldId xmlns:r="http://schemas.openxmlformats.org/officeDocument/2006/relationships" id="258" r:id="R9acb54bb6bfd4586"/>
    <p:sldId xmlns:r="http://schemas.openxmlformats.org/officeDocument/2006/relationships" id="259" r:id="Re2667c68eb6340ca"/>
    <p:sldId xmlns:r="http://schemas.openxmlformats.org/officeDocument/2006/relationships" id="260" r:id="Ra66f916a05f74c9f"/>
    <p:sldId xmlns:r="http://schemas.openxmlformats.org/officeDocument/2006/relationships" id="261" r:id="R728757ac84544967"/>
    <p:sldId xmlns:r="http://schemas.openxmlformats.org/officeDocument/2006/relationships" id="262" r:id="R2974035ca2ea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87bcba0334594" /><Relationship Type="http://schemas.openxmlformats.org/officeDocument/2006/relationships/slide" Target="/ppt/slides/slide1.xml" Id="R33305b34625d44be" /><Relationship Type="http://schemas.openxmlformats.org/officeDocument/2006/relationships/slide" Target="/ppt/slides/slide2.xml" Id="Re34ca6b270ea4da4" /><Relationship Type="http://schemas.openxmlformats.org/officeDocument/2006/relationships/slide" Target="/ppt/slides/slide3.xml" Id="R9acb54bb6bfd4586" /><Relationship Type="http://schemas.openxmlformats.org/officeDocument/2006/relationships/slide" Target="/ppt/slides/slide4.xml" Id="Re2667c68eb6340ca" /><Relationship Type="http://schemas.openxmlformats.org/officeDocument/2006/relationships/slide" Target="/ppt/slides/slide5.xml" Id="Ra66f916a05f74c9f" /><Relationship Type="http://schemas.openxmlformats.org/officeDocument/2006/relationships/slide" Target="/ppt/slides/slide6.xml" Id="R728757ac84544967" /><Relationship Type="http://schemas.openxmlformats.org/officeDocument/2006/relationships/slide" Target="/ppt/slides/slide7.xml" Id="R2974035ca2ea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0fe4dba31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7e969f2c4da3" /><Relationship Type="http://schemas.openxmlformats.org/officeDocument/2006/relationships/theme" Target="/ppt/slideMasters/theme/theme1.xml" Id="R399fa93347cc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97e969f2c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f9c7b457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990112b1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ded6ca087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b4e941c30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e9ff56d86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34414f99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da5598acc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