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f84f3fffe3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f59098fc64868"/>
  </p:sldMasterIdLst>
  <p:sldIdLst>
    <p:sldId xmlns:r="http://schemas.openxmlformats.org/officeDocument/2006/relationships" id="256" r:id="R386ee59543d7425f"/>
    <p:sldId xmlns:r="http://schemas.openxmlformats.org/officeDocument/2006/relationships" id="257" r:id="Rf96035569af04d36"/>
    <p:sldId xmlns:r="http://schemas.openxmlformats.org/officeDocument/2006/relationships" id="258" r:id="R8715544befc24b46"/>
    <p:sldId xmlns:r="http://schemas.openxmlformats.org/officeDocument/2006/relationships" id="259" r:id="R1d333c70a8e44816"/>
    <p:sldId xmlns:r="http://schemas.openxmlformats.org/officeDocument/2006/relationships" id="260" r:id="R52f068ac9b694772"/>
    <p:sldId xmlns:r="http://schemas.openxmlformats.org/officeDocument/2006/relationships" id="261" r:id="R732907b16427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f59098fc64868" /><Relationship Type="http://schemas.openxmlformats.org/officeDocument/2006/relationships/slide" Target="/ppt/slides/slide1.xml" Id="R386ee59543d7425f" /><Relationship Type="http://schemas.openxmlformats.org/officeDocument/2006/relationships/slide" Target="/ppt/slides/slide2.xml" Id="Rf96035569af04d36" /><Relationship Type="http://schemas.openxmlformats.org/officeDocument/2006/relationships/slide" Target="/ppt/slides/slide3.xml" Id="R8715544befc24b46" /><Relationship Type="http://schemas.openxmlformats.org/officeDocument/2006/relationships/slide" Target="/ppt/slides/slide4.xml" Id="R1d333c70a8e44816" /><Relationship Type="http://schemas.openxmlformats.org/officeDocument/2006/relationships/slide" Target="/ppt/slides/slide5.xml" Id="R52f068ac9b694772" /><Relationship Type="http://schemas.openxmlformats.org/officeDocument/2006/relationships/slide" Target="/ppt/slides/slide6.xml" Id="R732907b16427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3fe334e7741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575263d548a7" /><Relationship Type="http://schemas.openxmlformats.org/officeDocument/2006/relationships/theme" Target="/ppt/slideMasters/theme/theme1.xml" Id="R9f08464ae16a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c575263d548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68a19ab1842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c6edc14cf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60d23076c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d5ba947ac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a7d4f62fc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1729318a5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TTAUTO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TTAUTO AS</a:t>
            </a:r>
          </a:p>
        </p:txBody>
      </p:sp>
    </p:spTree>
  </p:cSld>
  <p:clrMapOvr>
    <a:masterClrMapping xmlns:a="http://schemas.openxmlformats.org/drawingml/2006/main"/>
  </p:clrMapOvr>
</p:sld>
</file>