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bf6e6716840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d3b797cedb4626"/>
  </p:sldMasterIdLst>
  <p:sldIdLst>
    <p:sldId xmlns:r="http://schemas.openxmlformats.org/officeDocument/2006/relationships" id="256" r:id="R1560a0a6fda64cb5"/>
    <p:sldId xmlns:r="http://schemas.openxmlformats.org/officeDocument/2006/relationships" id="257" r:id="Rbaf154160b9d4042"/>
    <p:sldId xmlns:r="http://schemas.openxmlformats.org/officeDocument/2006/relationships" id="258" r:id="Rf194a30a31fc483a"/>
    <p:sldId xmlns:r="http://schemas.openxmlformats.org/officeDocument/2006/relationships" id="259" r:id="R3233fe3e09d24f95"/>
    <p:sldId xmlns:r="http://schemas.openxmlformats.org/officeDocument/2006/relationships" id="260" r:id="R11fb54b85c164da8"/>
    <p:sldId xmlns:r="http://schemas.openxmlformats.org/officeDocument/2006/relationships" id="261" r:id="R7a16a2ef345d48ff"/>
    <p:sldId xmlns:r="http://schemas.openxmlformats.org/officeDocument/2006/relationships" id="262" r:id="R6d4b8aee0c96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3b797cedb4626" /><Relationship Type="http://schemas.openxmlformats.org/officeDocument/2006/relationships/slide" Target="/ppt/slides/slide1.xml" Id="R1560a0a6fda64cb5" /><Relationship Type="http://schemas.openxmlformats.org/officeDocument/2006/relationships/slide" Target="/ppt/slides/slide2.xml" Id="Rbaf154160b9d4042" /><Relationship Type="http://schemas.openxmlformats.org/officeDocument/2006/relationships/slide" Target="/ppt/slides/slide3.xml" Id="Rf194a30a31fc483a" /><Relationship Type="http://schemas.openxmlformats.org/officeDocument/2006/relationships/slide" Target="/ppt/slides/slide4.xml" Id="R3233fe3e09d24f95" /><Relationship Type="http://schemas.openxmlformats.org/officeDocument/2006/relationships/slide" Target="/ppt/slides/slide5.xml" Id="R11fb54b85c164da8" /><Relationship Type="http://schemas.openxmlformats.org/officeDocument/2006/relationships/slide" Target="/ppt/slides/slide6.xml" Id="R7a16a2ef345d48ff" /><Relationship Type="http://schemas.openxmlformats.org/officeDocument/2006/relationships/slide" Target="/ppt/slides/slide7.xml" Id="R6d4b8aee0c96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c7e90b0ab49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8fad14aca42a7" /><Relationship Type="http://schemas.openxmlformats.org/officeDocument/2006/relationships/theme" Target="/ppt/slideMasters/theme/theme1.xml" Id="R8d8a4179517945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a8fad14aca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e265449554c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c37cef90641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75cc9a4d342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cb2a9b2b64b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eda2fbedf4f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87ab24f284c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6a176210d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VANG AUTO-SERVICE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 AUTO-SERVICE HOLDING AS ble etablert [år] og holder til i Vang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7 096 222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37 391 315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44 475 315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MAMA FUTURUM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MOBILUNGADN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RNM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Tyinvegen 5340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2975 Vang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925 929 263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