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0726dda11b46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488e3a45bc4e80"/>
  </p:sldMasterIdLst>
  <p:sldIdLst>
    <p:sldId xmlns:r="http://schemas.openxmlformats.org/officeDocument/2006/relationships" id="256" r:id="R8882e3b279414ec5"/>
    <p:sldId xmlns:r="http://schemas.openxmlformats.org/officeDocument/2006/relationships" id="257" r:id="Rfa8ab4e4b7f64b2f"/>
    <p:sldId xmlns:r="http://schemas.openxmlformats.org/officeDocument/2006/relationships" id="258" r:id="Rc30b2d94c3214002"/>
    <p:sldId xmlns:r="http://schemas.openxmlformats.org/officeDocument/2006/relationships" id="259" r:id="R8afa5f3817814460"/>
    <p:sldId xmlns:r="http://schemas.openxmlformats.org/officeDocument/2006/relationships" id="260" r:id="R2ca64ccb13c44626"/>
    <p:sldId xmlns:r="http://schemas.openxmlformats.org/officeDocument/2006/relationships" id="261" r:id="R0b8b2ffa30ca4dad"/>
    <p:sldId xmlns:r="http://schemas.openxmlformats.org/officeDocument/2006/relationships" id="262" r:id="R9e587a8f3abe46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488e3a45bc4e80" /><Relationship Type="http://schemas.openxmlformats.org/officeDocument/2006/relationships/slide" Target="/ppt/slides/slide1.xml" Id="R8882e3b279414ec5" /><Relationship Type="http://schemas.openxmlformats.org/officeDocument/2006/relationships/slide" Target="/ppt/slides/slide2.xml" Id="Rfa8ab4e4b7f64b2f" /><Relationship Type="http://schemas.openxmlformats.org/officeDocument/2006/relationships/slide" Target="/ppt/slides/slide3.xml" Id="Rc30b2d94c3214002" /><Relationship Type="http://schemas.openxmlformats.org/officeDocument/2006/relationships/slide" Target="/ppt/slides/slide4.xml" Id="R8afa5f3817814460" /><Relationship Type="http://schemas.openxmlformats.org/officeDocument/2006/relationships/slide" Target="/ppt/slides/slide5.xml" Id="R2ca64ccb13c44626" /><Relationship Type="http://schemas.openxmlformats.org/officeDocument/2006/relationships/slide" Target="/ppt/slides/slide6.xml" Id="R0b8b2ffa30ca4dad" /><Relationship Type="http://schemas.openxmlformats.org/officeDocument/2006/relationships/slide" Target="/ppt/slides/slide7.xml" Id="R9e587a8f3abe46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71b9c2543f41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e73fd888e4f92" /><Relationship Type="http://schemas.openxmlformats.org/officeDocument/2006/relationships/theme" Target="/ppt/slideMasters/theme/theme1.xml" Id="Rd77d2b7453f540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5e73fd888e4f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1ccc99fb043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8b72cdbed4b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5fa4b774a4a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fa8881d5024d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de81961704d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d69e02d804a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caba6b92a4d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SG SAFETY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 SAFETY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SG SAFETY HOLDING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 SAFETY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 SAFETY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 SAFETY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−82 559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13 720 491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80 313 142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160 896 538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 SAFETY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GM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SÅ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 SAFETY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Røynebergsletta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925 939 749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 SAFETY HOLDING AS</a:t>
            </a:r>
          </a:p>
        </p:txBody>
      </p:sp>
    </p:spTree>
  </p:cSld>
  <p:clrMapOvr>
    <a:masterClrMapping xmlns:a="http://schemas.openxmlformats.org/drawingml/2006/main"/>
  </p:clrMapOvr>
</p:sld>
</file>