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addd990e9b42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d7b121c6364541"/>
  </p:sldMasterIdLst>
  <p:sldIdLst>
    <p:sldId xmlns:r="http://schemas.openxmlformats.org/officeDocument/2006/relationships" id="256" r:id="Re3b5ef8124914232"/>
    <p:sldId xmlns:r="http://schemas.openxmlformats.org/officeDocument/2006/relationships" id="257" r:id="Re1ed94e4275d4c33"/>
    <p:sldId xmlns:r="http://schemas.openxmlformats.org/officeDocument/2006/relationships" id="258" r:id="Rbe4e9af2ffb742c4"/>
    <p:sldId xmlns:r="http://schemas.openxmlformats.org/officeDocument/2006/relationships" id="259" r:id="R3361a35b9d4442b9"/>
    <p:sldId xmlns:r="http://schemas.openxmlformats.org/officeDocument/2006/relationships" id="260" r:id="Rd0a38ed5053844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d7b121c6364541" /><Relationship Type="http://schemas.openxmlformats.org/officeDocument/2006/relationships/slide" Target="/ppt/slides/slide1.xml" Id="Re3b5ef8124914232" /><Relationship Type="http://schemas.openxmlformats.org/officeDocument/2006/relationships/slide" Target="/ppt/slides/slide2.xml" Id="Re1ed94e4275d4c33" /><Relationship Type="http://schemas.openxmlformats.org/officeDocument/2006/relationships/slide" Target="/ppt/slides/slide3.xml" Id="Rbe4e9af2ffb742c4" /><Relationship Type="http://schemas.openxmlformats.org/officeDocument/2006/relationships/slide" Target="/ppt/slides/slide4.xml" Id="R3361a35b9d4442b9" /><Relationship Type="http://schemas.openxmlformats.org/officeDocument/2006/relationships/slide" Target="/ppt/slides/slide5.xml" Id="Rd0a38ed5053844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29e2f91a004f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386b7955e47a3" /><Relationship Type="http://schemas.openxmlformats.org/officeDocument/2006/relationships/theme" Target="/ppt/slideMasters/theme/theme1.xml" Id="Re4a272eb6a1e48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5386b7955e47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22b4b09da43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ae901f99b4e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b3ac7323a42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c4ddba33b42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4b82d5c3549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BOCOM SVENSSON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BOCOM SVENSSON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BOCOM SVENSSON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BOCOM SVENSSON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BOCOM SVENSSON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BOCOM SVENSSON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Arne Svensson, Fyrieggvegen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925 939 773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BOCOM SVENSSON</a:t>
            </a:r>
          </a:p>
        </p:txBody>
      </p:sp>
    </p:spTree>
  </p:cSld>
  <p:clrMapOvr>
    <a:masterClrMapping xmlns:a="http://schemas.openxmlformats.org/drawingml/2006/main"/>
  </p:clrMapOvr>
</p:sld>
</file>