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2382b07b8d44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7094f0b1194e96"/>
  </p:sldMasterIdLst>
  <p:sldIdLst>
    <p:sldId xmlns:r="http://schemas.openxmlformats.org/officeDocument/2006/relationships" id="256" r:id="Rec5d942acd48472a"/>
    <p:sldId xmlns:r="http://schemas.openxmlformats.org/officeDocument/2006/relationships" id="257" r:id="Rbd942ea6b8844781"/>
    <p:sldId xmlns:r="http://schemas.openxmlformats.org/officeDocument/2006/relationships" id="258" r:id="Rea294b89ce6c4b09"/>
    <p:sldId xmlns:r="http://schemas.openxmlformats.org/officeDocument/2006/relationships" id="259" r:id="R90c22e8570104d64"/>
    <p:sldId xmlns:r="http://schemas.openxmlformats.org/officeDocument/2006/relationships" id="260" r:id="R29aebc36005b4c39"/>
    <p:sldId xmlns:r="http://schemas.openxmlformats.org/officeDocument/2006/relationships" id="261" r:id="R3a2ab391c1f846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7094f0b1194e96" /><Relationship Type="http://schemas.openxmlformats.org/officeDocument/2006/relationships/slide" Target="/ppt/slides/slide1.xml" Id="Rec5d942acd48472a" /><Relationship Type="http://schemas.openxmlformats.org/officeDocument/2006/relationships/slide" Target="/ppt/slides/slide2.xml" Id="Rbd942ea6b8844781" /><Relationship Type="http://schemas.openxmlformats.org/officeDocument/2006/relationships/slide" Target="/ppt/slides/slide3.xml" Id="Rea294b89ce6c4b09" /><Relationship Type="http://schemas.openxmlformats.org/officeDocument/2006/relationships/slide" Target="/ppt/slides/slide4.xml" Id="R90c22e8570104d64" /><Relationship Type="http://schemas.openxmlformats.org/officeDocument/2006/relationships/slide" Target="/ppt/slides/slide5.xml" Id="R29aebc36005b4c39" /><Relationship Type="http://schemas.openxmlformats.org/officeDocument/2006/relationships/slide" Target="/ppt/slides/slide6.xml" Id="R3a2ab391c1f846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59a1a6a1aa4f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79845a3fa406b" /><Relationship Type="http://schemas.openxmlformats.org/officeDocument/2006/relationships/theme" Target="/ppt/slideMasters/theme/theme1.xml" Id="Rb129e7e78eaa4d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179845a3fa40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e7d0a347c45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5a5e4705f48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b19b0654540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0a8e4f67a42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01cfc4def47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ca10f967a48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ECONIO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Aluvegen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2319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62539650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hamar@accountor.no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925 947 210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ECONIO AS</a:t>
            </a:r>
          </a:p>
        </p:txBody>
      </p:sp>
    </p:spTree>
  </p:cSld>
  <p:clrMapOvr>
    <a:masterClrMapping xmlns:a="http://schemas.openxmlformats.org/drawingml/2006/main"/>
  </p:clrMapOvr>
</p:sld>
</file>