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8c4edf157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359ad59304475"/>
  </p:sldMasterIdLst>
  <p:sldIdLst>
    <p:sldId xmlns:r="http://schemas.openxmlformats.org/officeDocument/2006/relationships" id="256" r:id="R158b96da68434d31"/>
    <p:sldId xmlns:r="http://schemas.openxmlformats.org/officeDocument/2006/relationships" id="257" r:id="R810b8321f3f442f8"/>
    <p:sldId xmlns:r="http://schemas.openxmlformats.org/officeDocument/2006/relationships" id="258" r:id="R8321a1a6ce534a35"/>
    <p:sldId xmlns:r="http://schemas.openxmlformats.org/officeDocument/2006/relationships" id="259" r:id="Rfa3402c5d04b4062"/>
    <p:sldId xmlns:r="http://schemas.openxmlformats.org/officeDocument/2006/relationships" id="260" r:id="Rabe5229089b348cf"/>
    <p:sldId xmlns:r="http://schemas.openxmlformats.org/officeDocument/2006/relationships" id="261" r:id="Rbe91aea6e0d8406b"/>
    <p:sldId xmlns:r="http://schemas.openxmlformats.org/officeDocument/2006/relationships" id="262" r:id="R4d9d3583f50e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359ad59304475" /><Relationship Type="http://schemas.openxmlformats.org/officeDocument/2006/relationships/slide" Target="/ppt/slides/slide1.xml" Id="R158b96da68434d31" /><Relationship Type="http://schemas.openxmlformats.org/officeDocument/2006/relationships/slide" Target="/ppt/slides/slide2.xml" Id="R810b8321f3f442f8" /><Relationship Type="http://schemas.openxmlformats.org/officeDocument/2006/relationships/slide" Target="/ppt/slides/slide3.xml" Id="R8321a1a6ce534a35" /><Relationship Type="http://schemas.openxmlformats.org/officeDocument/2006/relationships/slide" Target="/ppt/slides/slide4.xml" Id="Rfa3402c5d04b4062" /><Relationship Type="http://schemas.openxmlformats.org/officeDocument/2006/relationships/slide" Target="/ppt/slides/slide5.xml" Id="Rabe5229089b348cf" /><Relationship Type="http://schemas.openxmlformats.org/officeDocument/2006/relationships/slide" Target="/ppt/slides/slide6.xml" Id="Rbe91aea6e0d8406b" /><Relationship Type="http://schemas.openxmlformats.org/officeDocument/2006/relationships/slide" Target="/ppt/slides/slide7.xml" Id="R4d9d3583f50e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04048a4da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569ce0e6e4795" /><Relationship Type="http://schemas.openxmlformats.org/officeDocument/2006/relationships/theme" Target="/ppt/slideMasters/theme/theme1.xml" Id="R729c4df9b148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569ce0e6e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d42e6787f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40a9edd1c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2ffe64222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527fa7988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d6e008401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deb5bd0a14f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0d89f2ae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ECONIO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34 504 128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5 228 396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16 370 315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ØSTBU VIDAR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ØSTBU JARLE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Aluvegen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62539650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