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57d92f9cc4c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767f7a8d242f2"/>
  </p:sldMasterIdLst>
  <p:sldIdLst>
    <p:sldId xmlns:r="http://schemas.openxmlformats.org/officeDocument/2006/relationships" id="256" r:id="R5154c2a6693f4c08"/>
    <p:sldId xmlns:r="http://schemas.openxmlformats.org/officeDocument/2006/relationships" id="257" r:id="Re164a31499e247e8"/>
    <p:sldId xmlns:r="http://schemas.openxmlformats.org/officeDocument/2006/relationships" id="258" r:id="Rc02155214acf4861"/>
    <p:sldId xmlns:r="http://schemas.openxmlformats.org/officeDocument/2006/relationships" id="259" r:id="R023a277f93974b2c"/>
    <p:sldId xmlns:r="http://schemas.openxmlformats.org/officeDocument/2006/relationships" id="260" r:id="R3310c03f1b464035"/>
    <p:sldId xmlns:r="http://schemas.openxmlformats.org/officeDocument/2006/relationships" id="261" r:id="R440539252a54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767f7a8d242f2" /><Relationship Type="http://schemas.openxmlformats.org/officeDocument/2006/relationships/slide" Target="/ppt/slides/slide1.xml" Id="R5154c2a6693f4c08" /><Relationship Type="http://schemas.openxmlformats.org/officeDocument/2006/relationships/slide" Target="/ppt/slides/slide2.xml" Id="Re164a31499e247e8" /><Relationship Type="http://schemas.openxmlformats.org/officeDocument/2006/relationships/slide" Target="/ppt/slides/slide3.xml" Id="Rc02155214acf4861" /><Relationship Type="http://schemas.openxmlformats.org/officeDocument/2006/relationships/slide" Target="/ppt/slides/slide4.xml" Id="R023a277f93974b2c" /><Relationship Type="http://schemas.openxmlformats.org/officeDocument/2006/relationships/slide" Target="/ppt/slides/slide5.xml" Id="R3310c03f1b464035" /><Relationship Type="http://schemas.openxmlformats.org/officeDocument/2006/relationships/slide" Target="/ppt/slides/slide6.xml" Id="R440539252a54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701d58587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e34cca67145bb" /><Relationship Type="http://schemas.openxmlformats.org/officeDocument/2006/relationships/theme" Target="/ppt/slideMasters/theme/theme1.xml" Id="R3f58c73a1a0f4c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be34cca67145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8ef683adf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c2a82a1d4e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9571fbd3549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7818159e4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2c8ae0ae042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308468463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