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28a3291f2c4b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607f61ed214053"/>
  </p:sldMasterIdLst>
  <p:sldIdLst>
    <p:sldId xmlns:r="http://schemas.openxmlformats.org/officeDocument/2006/relationships" id="256" r:id="R4c0d4ea9dfe8496c"/>
    <p:sldId xmlns:r="http://schemas.openxmlformats.org/officeDocument/2006/relationships" id="257" r:id="Rd246cc75aa2646c5"/>
    <p:sldId xmlns:r="http://schemas.openxmlformats.org/officeDocument/2006/relationships" id="258" r:id="R527e3d24821e43b5"/>
    <p:sldId xmlns:r="http://schemas.openxmlformats.org/officeDocument/2006/relationships" id="259" r:id="Re7f17e2bdfbf4466"/>
    <p:sldId xmlns:r="http://schemas.openxmlformats.org/officeDocument/2006/relationships" id="260" r:id="Re368ed07578f47a0"/>
    <p:sldId xmlns:r="http://schemas.openxmlformats.org/officeDocument/2006/relationships" id="261" r:id="Rb67815e3d6c54e07"/>
    <p:sldId xmlns:r="http://schemas.openxmlformats.org/officeDocument/2006/relationships" id="262" r:id="R2ce82d77c30f48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07f61ed214053" /><Relationship Type="http://schemas.openxmlformats.org/officeDocument/2006/relationships/slide" Target="/ppt/slides/slide1.xml" Id="R4c0d4ea9dfe8496c" /><Relationship Type="http://schemas.openxmlformats.org/officeDocument/2006/relationships/slide" Target="/ppt/slides/slide2.xml" Id="Rd246cc75aa2646c5" /><Relationship Type="http://schemas.openxmlformats.org/officeDocument/2006/relationships/slide" Target="/ppt/slides/slide3.xml" Id="R527e3d24821e43b5" /><Relationship Type="http://schemas.openxmlformats.org/officeDocument/2006/relationships/slide" Target="/ppt/slides/slide4.xml" Id="Re7f17e2bdfbf4466" /><Relationship Type="http://schemas.openxmlformats.org/officeDocument/2006/relationships/slide" Target="/ppt/slides/slide5.xml" Id="Re368ed07578f47a0" /><Relationship Type="http://schemas.openxmlformats.org/officeDocument/2006/relationships/slide" Target="/ppt/slides/slide6.xml" Id="Rb67815e3d6c54e07" /><Relationship Type="http://schemas.openxmlformats.org/officeDocument/2006/relationships/slide" Target="/ppt/slides/slide7.xml" Id="R2ce82d77c30f48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3c4a57c7b14f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abd591d9340b8" /><Relationship Type="http://schemas.openxmlformats.org/officeDocument/2006/relationships/theme" Target="/ppt/slideMasters/theme/theme1.xml" Id="Ra40cd8eb188644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5abd591d9340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f6d1abd6248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ebeb4349340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77c430fd643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7fe3882b741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cc650791048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62b5cda1149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ac34c1e6b46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NORMEAT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NORMEAT HOLDING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459 665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242 107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17 032 423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152 379 367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152 807 545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 BRYNJULFSEN KVALHEIM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Tveiteråsvegen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925 974 331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