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4819fed3a04a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8ac7e3388c439f"/>
  </p:sldMasterIdLst>
  <p:sldIdLst>
    <p:sldId xmlns:r="http://schemas.openxmlformats.org/officeDocument/2006/relationships" id="256" r:id="Rd7ab99fca9ac42dd"/>
    <p:sldId xmlns:r="http://schemas.openxmlformats.org/officeDocument/2006/relationships" id="257" r:id="R3d2974839875408a"/>
    <p:sldId xmlns:r="http://schemas.openxmlformats.org/officeDocument/2006/relationships" id="258" r:id="R6f89b10e342644ab"/>
    <p:sldId xmlns:r="http://schemas.openxmlformats.org/officeDocument/2006/relationships" id="259" r:id="R19f7e994fa7d43e8"/>
    <p:sldId xmlns:r="http://schemas.openxmlformats.org/officeDocument/2006/relationships" id="260" r:id="R227267d8c8844f46"/>
    <p:sldId xmlns:r="http://schemas.openxmlformats.org/officeDocument/2006/relationships" id="261" r:id="Rb4f5c6ab76754f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8ac7e3388c439f" /><Relationship Type="http://schemas.openxmlformats.org/officeDocument/2006/relationships/slide" Target="/ppt/slides/slide1.xml" Id="Rd7ab99fca9ac42dd" /><Relationship Type="http://schemas.openxmlformats.org/officeDocument/2006/relationships/slide" Target="/ppt/slides/slide2.xml" Id="R3d2974839875408a" /><Relationship Type="http://schemas.openxmlformats.org/officeDocument/2006/relationships/slide" Target="/ppt/slides/slide3.xml" Id="R6f89b10e342644ab" /><Relationship Type="http://schemas.openxmlformats.org/officeDocument/2006/relationships/slide" Target="/ppt/slides/slide4.xml" Id="R19f7e994fa7d43e8" /><Relationship Type="http://schemas.openxmlformats.org/officeDocument/2006/relationships/slide" Target="/ppt/slides/slide5.xml" Id="R227267d8c8844f46" /><Relationship Type="http://schemas.openxmlformats.org/officeDocument/2006/relationships/slide" Target="/ppt/slides/slide6.xml" Id="Rb4f5c6ab76754f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50f1eef1f244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1370306724500" /><Relationship Type="http://schemas.openxmlformats.org/officeDocument/2006/relationships/theme" Target="/ppt/slideMasters/theme/theme1.xml" Id="Rf8ce4992b89440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613703067245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83880360c40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e1aec556440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658edd9e04d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a0a7e18bf4f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7c9ca059043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2d9a7e38141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GADUS HAVBRUK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HAVBRUK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GADUS HAVBRUK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HAVBRUK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HAVBRUK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HAVBRUK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GADUS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HAVBRUK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925 976 849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HAVBRUK AS</a:t>
            </a:r>
          </a:p>
        </p:txBody>
      </p:sp>
    </p:spTree>
  </p:cSld>
  <p:clrMapOvr>
    <a:masterClrMapping xmlns:a="http://schemas.openxmlformats.org/drawingml/2006/main"/>
  </p:clrMapOvr>
</p:sld>
</file>