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087a243e0a4f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ea963c08394c84"/>
  </p:sldMasterIdLst>
  <p:sldIdLst>
    <p:sldId xmlns:r="http://schemas.openxmlformats.org/officeDocument/2006/relationships" id="256" r:id="R45c1c35d89eb4c03"/>
    <p:sldId xmlns:r="http://schemas.openxmlformats.org/officeDocument/2006/relationships" id="257" r:id="Rbc9867b3e2064f65"/>
    <p:sldId xmlns:r="http://schemas.openxmlformats.org/officeDocument/2006/relationships" id="258" r:id="R2b7d5520b10a4a14"/>
    <p:sldId xmlns:r="http://schemas.openxmlformats.org/officeDocument/2006/relationships" id="259" r:id="Rbbb89866bf3f4851"/>
    <p:sldId xmlns:r="http://schemas.openxmlformats.org/officeDocument/2006/relationships" id="260" r:id="R0ed2acecf3a94808"/>
    <p:sldId xmlns:r="http://schemas.openxmlformats.org/officeDocument/2006/relationships" id="261" r:id="Rf12e36cdf9fc48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a963c08394c84" /><Relationship Type="http://schemas.openxmlformats.org/officeDocument/2006/relationships/slide" Target="/ppt/slides/slide1.xml" Id="R45c1c35d89eb4c03" /><Relationship Type="http://schemas.openxmlformats.org/officeDocument/2006/relationships/slide" Target="/ppt/slides/slide2.xml" Id="Rbc9867b3e2064f65" /><Relationship Type="http://schemas.openxmlformats.org/officeDocument/2006/relationships/slide" Target="/ppt/slides/slide3.xml" Id="R2b7d5520b10a4a14" /><Relationship Type="http://schemas.openxmlformats.org/officeDocument/2006/relationships/slide" Target="/ppt/slides/slide4.xml" Id="Rbbb89866bf3f4851" /><Relationship Type="http://schemas.openxmlformats.org/officeDocument/2006/relationships/slide" Target="/ppt/slides/slide5.xml" Id="R0ed2acecf3a94808" /><Relationship Type="http://schemas.openxmlformats.org/officeDocument/2006/relationships/slide" Target="/ppt/slides/slide6.xml" Id="Rf12e36cdf9fc48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0fe2c0676546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d2e5b805b4394" /><Relationship Type="http://schemas.openxmlformats.org/officeDocument/2006/relationships/theme" Target="/ppt/slideMasters/theme/theme1.xml" Id="R892ad86aaa8649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ed2e5b805b43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07af415614f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72cc9bd1644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3149abf8642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ae9a8ea1e4f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034dd8db54e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484574d0b4e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HELMERS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Skuteviksbodene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925 984 094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