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76feafa52b47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eaafec5f854e68"/>
  </p:sldMasterIdLst>
  <p:sldIdLst>
    <p:sldId xmlns:r="http://schemas.openxmlformats.org/officeDocument/2006/relationships" id="256" r:id="R6c2beefd719444cd"/>
    <p:sldId xmlns:r="http://schemas.openxmlformats.org/officeDocument/2006/relationships" id="257" r:id="R2eaaa52ee96a4c13"/>
    <p:sldId xmlns:r="http://schemas.openxmlformats.org/officeDocument/2006/relationships" id="258" r:id="Rb38aa8ecc17843a4"/>
    <p:sldId xmlns:r="http://schemas.openxmlformats.org/officeDocument/2006/relationships" id="259" r:id="Ree8b610054314157"/>
    <p:sldId xmlns:r="http://schemas.openxmlformats.org/officeDocument/2006/relationships" id="260" r:id="R7bf0e1fdc98e4fba"/>
    <p:sldId xmlns:r="http://schemas.openxmlformats.org/officeDocument/2006/relationships" id="261" r:id="Rfb001ec9d51c48b6"/>
    <p:sldId xmlns:r="http://schemas.openxmlformats.org/officeDocument/2006/relationships" id="262" r:id="Rec58f5ede90744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eaafec5f854e68" /><Relationship Type="http://schemas.openxmlformats.org/officeDocument/2006/relationships/slide" Target="/ppt/slides/slide1.xml" Id="R6c2beefd719444cd" /><Relationship Type="http://schemas.openxmlformats.org/officeDocument/2006/relationships/slide" Target="/ppt/slides/slide2.xml" Id="R2eaaa52ee96a4c13" /><Relationship Type="http://schemas.openxmlformats.org/officeDocument/2006/relationships/slide" Target="/ppt/slides/slide3.xml" Id="Rb38aa8ecc17843a4" /><Relationship Type="http://schemas.openxmlformats.org/officeDocument/2006/relationships/slide" Target="/ppt/slides/slide4.xml" Id="Ree8b610054314157" /><Relationship Type="http://schemas.openxmlformats.org/officeDocument/2006/relationships/slide" Target="/ppt/slides/slide5.xml" Id="R7bf0e1fdc98e4fba" /><Relationship Type="http://schemas.openxmlformats.org/officeDocument/2006/relationships/slide" Target="/ppt/slides/slide6.xml" Id="Rfb001ec9d51c48b6" /><Relationship Type="http://schemas.openxmlformats.org/officeDocument/2006/relationships/slide" Target="/ppt/slides/slide7.xml" Id="Rec58f5ede90744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d6847adf5c4e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0cdaeab7f4775" /><Relationship Type="http://schemas.openxmlformats.org/officeDocument/2006/relationships/theme" Target="/ppt/slideMasters/theme/theme1.xml" Id="Rdaa1859f0fee40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b0cdaeab7f47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989fe715c40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bf6e2bccc49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c2f9388d64e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a3d09a36b4f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404bf627042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95fa5c69946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176211bf04c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HELMERS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HELMERS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−2 625 183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20 980 003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113 397 082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133 495 524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HELMERS SE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HELMERS SE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Skuteviksbodene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925 984 094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AS</a:t>
            </a:r>
          </a:p>
        </p:txBody>
      </p:sp>
    </p:spTree>
  </p:cSld>
  <p:clrMapOvr>
    <a:masterClrMapping xmlns:a="http://schemas.openxmlformats.org/drawingml/2006/main"/>
  </p:clrMapOvr>
</p:sld>
</file>