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0f9325dcab41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1f8ccad3284cc0"/>
  </p:sldMasterIdLst>
  <p:sldIdLst>
    <p:sldId xmlns:r="http://schemas.openxmlformats.org/officeDocument/2006/relationships" id="256" r:id="R6abc2b6c0d4147f0"/>
    <p:sldId xmlns:r="http://schemas.openxmlformats.org/officeDocument/2006/relationships" id="257" r:id="R6377c0cf77f540f8"/>
    <p:sldId xmlns:r="http://schemas.openxmlformats.org/officeDocument/2006/relationships" id="258" r:id="R6de9bf6bab324ea2"/>
    <p:sldId xmlns:r="http://schemas.openxmlformats.org/officeDocument/2006/relationships" id="259" r:id="Re5aeecd35cb8487e"/>
    <p:sldId xmlns:r="http://schemas.openxmlformats.org/officeDocument/2006/relationships" id="260" r:id="R98c5e1bcc2af46c8"/>
    <p:sldId xmlns:r="http://schemas.openxmlformats.org/officeDocument/2006/relationships" id="261" r:id="R570a445d9ee146eb"/>
    <p:sldId xmlns:r="http://schemas.openxmlformats.org/officeDocument/2006/relationships" id="262" r:id="R74a9e4ca336c42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1f8ccad3284cc0" /><Relationship Type="http://schemas.openxmlformats.org/officeDocument/2006/relationships/slide" Target="/ppt/slides/slide1.xml" Id="R6abc2b6c0d4147f0" /><Relationship Type="http://schemas.openxmlformats.org/officeDocument/2006/relationships/slide" Target="/ppt/slides/slide2.xml" Id="R6377c0cf77f540f8" /><Relationship Type="http://schemas.openxmlformats.org/officeDocument/2006/relationships/slide" Target="/ppt/slides/slide3.xml" Id="R6de9bf6bab324ea2" /><Relationship Type="http://schemas.openxmlformats.org/officeDocument/2006/relationships/slide" Target="/ppt/slides/slide4.xml" Id="Re5aeecd35cb8487e" /><Relationship Type="http://schemas.openxmlformats.org/officeDocument/2006/relationships/slide" Target="/ppt/slides/slide5.xml" Id="R98c5e1bcc2af46c8" /><Relationship Type="http://schemas.openxmlformats.org/officeDocument/2006/relationships/slide" Target="/ppt/slides/slide6.xml" Id="R570a445d9ee146eb" /><Relationship Type="http://schemas.openxmlformats.org/officeDocument/2006/relationships/slide" Target="/ppt/slides/slide7.xml" Id="R74a9e4ca336c42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5cd08ff50d4b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f7eeac5294cca" /><Relationship Type="http://schemas.openxmlformats.org/officeDocument/2006/relationships/theme" Target="/ppt/slideMasters/theme/theme1.xml" Id="R00b1a763914c43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5f7eeac5294c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c161096bf43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ff72350ff4d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e2e53c16543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64cf8a8424e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16088684d4a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8fb5ffbef47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0fe29311f4b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 ECONOMICS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 ECONOMICS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 ECONOMICS AS ble etablert [år] og holder til i Vanvikan.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 ECONOMICS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 ECONOMICS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 ECONOMICS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3 017 031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628 364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493 106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544 498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1 084 191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 ECONOMICS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FREMTIDENS INDUSTRI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 ECONOMICS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7125 Vanvikan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925 984 736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 ECONOMICS AS</a:t>
            </a:r>
          </a:p>
        </p:txBody>
      </p:sp>
    </p:spTree>
  </p:cSld>
  <p:clrMapOvr>
    <a:masterClrMapping xmlns:a="http://schemas.openxmlformats.org/drawingml/2006/main"/>
  </p:clrMapOvr>
</p:sld>
</file>