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a5657e605c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a69b8764d4bde"/>
  </p:sldMasterIdLst>
  <p:sldIdLst>
    <p:sldId xmlns:r="http://schemas.openxmlformats.org/officeDocument/2006/relationships" id="256" r:id="R96b807fd7ade43b1"/>
    <p:sldId xmlns:r="http://schemas.openxmlformats.org/officeDocument/2006/relationships" id="257" r:id="Rc56688f8fd274732"/>
    <p:sldId xmlns:r="http://schemas.openxmlformats.org/officeDocument/2006/relationships" id="258" r:id="R905917e0c6934d12"/>
    <p:sldId xmlns:r="http://schemas.openxmlformats.org/officeDocument/2006/relationships" id="259" r:id="R733807affa644e7e"/>
    <p:sldId xmlns:r="http://schemas.openxmlformats.org/officeDocument/2006/relationships" id="260" r:id="R4381193f9b8345e4"/>
    <p:sldId xmlns:r="http://schemas.openxmlformats.org/officeDocument/2006/relationships" id="261" r:id="R5b6f67da0852494d"/>
    <p:sldId xmlns:r="http://schemas.openxmlformats.org/officeDocument/2006/relationships" id="262" r:id="Raf4d54b43db841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a69b8764d4bde" /><Relationship Type="http://schemas.openxmlformats.org/officeDocument/2006/relationships/slide" Target="/ppt/slides/slide1.xml" Id="R96b807fd7ade43b1" /><Relationship Type="http://schemas.openxmlformats.org/officeDocument/2006/relationships/slide" Target="/ppt/slides/slide2.xml" Id="Rc56688f8fd274732" /><Relationship Type="http://schemas.openxmlformats.org/officeDocument/2006/relationships/slide" Target="/ppt/slides/slide3.xml" Id="R905917e0c6934d12" /><Relationship Type="http://schemas.openxmlformats.org/officeDocument/2006/relationships/slide" Target="/ppt/slides/slide4.xml" Id="R733807affa644e7e" /><Relationship Type="http://schemas.openxmlformats.org/officeDocument/2006/relationships/slide" Target="/ppt/slides/slide5.xml" Id="R4381193f9b8345e4" /><Relationship Type="http://schemas.openxmlformats.org/officeDocument/2006/relationships/slide" Target="/ppt/slides/slide6.xml" Id="R5b6f67da0852494d" /><Relationship Type="http://schemas.openxmlformats.org/officeDocument/2006/relationships/slide" Target="/ppt/slides/slide7.xml" Id="Raf4d54b43db841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1caad98a5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2176cc5c94f79" /><Relationship Type="http://schemas.openxmlformats.org/officeDocument/2006/relationships/theme" Target="/ppt/slideMasters/theme/theme1.xml" Id="Ra4afb9013c42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2176cc5c9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a2ab9323d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2dbdc323e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ac5ffbc514f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1170d347e46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6980d6c8d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7044cf89a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a1ba227dd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 AUTOLAKK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 AUTOLAKK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 AUTOLAKK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 AUTOLAKK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 AUTOLAKK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 AUTOLAKK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1 731 902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931 323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 AUTOLAKK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 AUTOLAKK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925 984 876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 AUTOLAKK AS</a:t>
            </a:r>
          </a:p>
        </p:txBody>
      </p:sp>
    </p:spTree>
  </p:cSld>
  <p:clrMapOvr>
    <a:masterClrMapping xmlns:a="http://schemas.openxmlformats.org/drawingml/2006/main"/>
  </p:clrMapOvr>
</p:sld>
</file>