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c2168fc5a24b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ab6d5aa1b54025"/>
  </p:sldMasterIdLst>
  <p:sldIdLst>
    <p:sldId xmlns:r="http://schemas.openxmlformats.org/officeDocument/2006/relationships" id="256" r:id="R34bb206e45d04e83"/>
    <p:sldId xmlns:r="http://schemas.openxmlformats.org/officeDocument/2006/relationships" id="257" r:id="Re3a36efde9ef4cf2"/>
    <p:sldId xmlns:r="http://schemas.openxmlformats.org/officeDocument/2006/relationships" id="258" r:id="R1e4f2b9fb1804f79"/>
    <p:sldId xmlns:r="http://schemas.openxmlformats.org/officeDocument/2006/relationships" id="259" r:id="Ra9b40429388d430d"/>
    <p:sldId xmlns:r="http://schemas.openxmlformats.org/officeDocument/2006/relationships" id="260" r:id="Rbf63a2bf40214462"/>
    <p:sldId xmlns:r="http://schemas.openxmlformats.org/officeDocument/2006/relationships" id="261" r:id="Ra0186cd4bb7e475f"/>
    <p:sldId xmlns:r="http://schemas.openxmlformats.org/officeDocument/2006/relationships" id="262" r:id="Rf90cff497a3a49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ab6d5aa1b54025" /><Relationship Type="http://schemas.openxmlformats.org/officeDocument/2006/relationships/slide" Target="/ppt/slides/slide1.xml" Id="R34bb206e45d04e83" /><Relationship Type="http://schemas.openxmlformats.org/officeDocument/2006/relationships/slide" Target="/ppt/slides/slide2.xml" Id="Re3a36efde9ef4cf2" /><Relationship Type="http://schemas.openxmlformats.org/officeDocument/2006/relationships/slide" Target="/ppt/slides/slide3.xml" Id="R1e4f2b9fb1804f79" /><Relationship Type="http://schemas.openxmlformats.org/officeDocument/2006/relationships/slide" Target="/ppt/slides/slide4.xml" Id="Ra9b40429388d430d" /><Relationship Type="http://schemas.openxmlformats.org/officeDocument/2006/relationships/slide" Target="/ppt/slides/slide5.xml" Id="Rbf63a2bf40214462" /><Relationship Type="http://schemas.openxmlformats.org/officeDocument/2006/relationships/slide" Target="/ppt/slides/slide6.xml" Id="Ra0186cd4bb7e475f" /><Relationship Type="http://schemas.openxmlformats.org/officeDocument/2006/relationships/slide" Target="/ppt/slides/slide7.xml" Id="Rf90cff497a3a49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18507756648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0e508fb154043" /><Relationship Type="http://schemas.openxmlformats.org/officeDocument/2006/relationships/theme" Target="/ppt/slideMasters/theme/theme1.xml" Id="R4fe7e755df3640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f0e508fb1540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3e6ae82154f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4c09b493743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81a3161c143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d6c949a2248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f41554cc74b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9a85ddfeb44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6c02b16d146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HIGH HALL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HALL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HIGH HALL HOLDING AS ble etablert [år] og holder til i Sofiemyr.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HALL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HALL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HALL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220 227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HALL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TORGERSEN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HALL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Torgersen, Heimdalsveien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1412 Sofiemyr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925 985 015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HIGH HALL HOLDING AS</a:t>
            </a:r>
          </a:p>
        </p:txBody>
      </p:sp>
    </p:spTree>
  </p:cSld>
  <p:clrMapOvr>
    <a:masterClrMapping xmlns:a="http://schemas.openxmlformats.org/drawingml/2006/main"/>
  </p:clrMapOvr>
</p:sld>
</file>