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a534aba66b42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7f63c4a5c54748"/>
  </p:sldMasterIdLst>
  <p:sldIdLst>
    <p:sldId xmlns:r="http://schemas.openxmlformats.org/officeDocument/2006/relationships" id="256" r:id="R1c20650a710543e0"/>
    <p:sldId xmlns:r="http://schemas.openxmlformats.org/officeDocument/2006/relationships" id="257" r:id="Rf2256a39c0994ff7"/>
    <p:sldId xmlns:r="http://schemas.openxmlformats.org/officeDocument/2006/relationships" id="258" r:id="Rf710e0e5ea1e4d28"/>
    <p:sldId xmlns:r="http://schemas.openxmlformats.org/officeDocument/2006/relationships" id="259" r:id="Rec8c3398233e4d07"/>
    <p:sldId xmlns:r="http://schemas.openxmlformats.org/officeDocument/2006/relationships" id="260" r:id="R9f1e6060a66546cb"/>
    <p:sldId xmlns:r="http://schemas.openxmlformats.org/officeDocument/2006/relationships" id="261" r:id="Rf9a154c6c0334a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7f63c4a5c54748" /><Relationship Type="http://schemas.openxmlformats.org/officeDocument/2006/relationships/slide" Target="/ppt/slides/slide1.xml" Id="R1c20650a710543e0" /><Relationship Type="http://schemas.openxmlformats.org/officeDocument/2006/relationships/slide" Target="/ppt/slides/slide2.xml" Id="Rf2256a39c0994ff7" /><Relationship Type="http://schemas.openxmlformats.org/officeDocument/2006/relationships/slide" Target="/ppt/slides/slide3.xml" Id="Rf710e0e5ea1e4d28" /><Relationship Type="http://schemas.openxmlformats.org/officeDocument/2006/relationships/slide" Target="/ppt/slides/slide4.xml" Id="Rec8c3398233e4d07" /><Relationship Type="http://schemas.openxmlformats.org/officeDocument/2006/relationships/slide" Target="/ppt/slides/slide5.xml" Id="R9f1e6060a66546cb" /><Relationship Type="http://schemas.openxmlformats.org/officeDocument/2006/relationships/slide" Target="/ppt/slides/slide6.xml" Id="Rf9a154c6c0334a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30b5306d1e4b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5c2c55b2c40af" /><Relationship Type="http://schemas.openxmlformats.org/officeDocument/2006/relationships/theme" Target="/ppt/slideMasters/theme/theme1.xml" Id="R04e37070c6f946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f5c2c55b2c40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942c89c4746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9bf2809a343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2063a07cf41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154ad958643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a376dc24b49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5fc1ef6064b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JESPER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Jesper Nygaard, Olaf Bulls vei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925 985 341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