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ea23276f6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9264798e294181"/>
  </p:sldMasterIdLst>
  <p:sldIdLst>
    <p:sldId xmlns:r="http://schemas.openxmlformats.org/officeDocument/2006/relationships" id="256" r:id="R3fbce09e98ae45c0"/>
    <p:sldId xmlns:r="http://schemas.openxmlformats.org/officeDocument/2006/relationships" id="257" r:id="Rdb977fe186f34780"/>
    <p:sldId xmlns:r="http://schemas.openxmlformats.org/officeDocument/2006/relationships" id="258" r:id="Rac80835e21dc4a8c"/>
    <p:sldId xmlns:r="http://schemas.openxmlformats.org/officeDocument/2006/relationships" id="259" r:id="R3db6c66a507d42d8"/>
    <p:sldId xmlns:r="http://schemas.openxmlformats.org/officeDocument/2006/relationships" id="260" r:id="R8c4439b4aa0a44b9"/>
    <p:sldId xmlns:r="http://schemas.openxmlformats.org/officeDocument/2006/relationships" id="261" r:id="R110305936c794185"/>
    <p:sldId xmlns:r="http://schemas.openxmlformats.org/officeDocument/2006/relationships" id="262" r:id="R4e02a086df06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264798e294181" /><Relationship Type="http://schemas.openxmlformats.org/officeDocument/2006/relationships/slide" Target="/ppt/slides/slide1.xml" Id="R3fbce09e98ae45c0" /><Relationship Type="http://schemas.openxmlformats.org/officeDocument/2006/relationships/slide" Target="/ppt/slides/slide2.xml" Id="Rdb977fe186f34780" /><Relationship Type="http://schemas.openxmlformats.org/officeDocument/2006/relationships/slide" Target="/ppt/slides/slide3.xml" Id="Rac80835e21dc4a8c" /><Relationship Type="http://schemas.openxmlformats.org/officeDocument/2006/relationships/slide" Target="/ppt/slides/slide4.xml" Id="R3db6c66a507d42d8" /><Relationship Type="http://schemas.openxmlformats.org/officeDocument/2006/relationships/slide" Target="/ppt/slides/slide5.xml" Id="R8c4439b4aa0a44b9" /><Relationship Type="http://schemas.openxmlformats.org/officeDocument/2006/relationships/slide" Target="/ppt/slides/slide6.xml" Id="R110305936c794185" /><Relationship Type="http://schemas.openxmlformats.org/officeDocument/2006/relationships/slide" Target="/ppt/slides/slide7.xml" Id="R4e02a086df06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9eda56968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697973a064b03" /><Relationship Type="http://schemas.openxmlformats.org/officeDocument/2006/relationships/theme" Target="/ppt/slideMasters/theme/theme1.xml" Id="Rf37de36c14f74f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2697973a06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8b82942e9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14836155b48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48345952c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2c56ea0c9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667f5ec86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2ac3d52fa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e8b6801234c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JESPER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JESPER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606 503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945 369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1 370 070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JESPER SKOGSTAD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Jesper Nygaard, Olaf Bulls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925 985 341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JESPER INVEST AS</a:t>
            </a:r>
          </a:p>
        </p:txBody>
      </p:sp>
    </p:spTree>
  </p:cSld>
  <p:clrMapOvr>
    <a:masterClrMapping xmlns:a="http://schemas.openxmlformats.org/drawingml/2006/main"/>
  </p:clrMapOvr>
</p:sld>
</file>