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e59cea048441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8b91555d5e4a8a"/>
  </p:sldMasterIdLst>
  <p:sldIdLst>
    <p:sldId xmlns:r="http://schemas.openxmlformats.org/officeDocument/2006/relationships" id="256" r:id="R3c34dc885b5c46f7"/>
    <p:sldId xmlns:r="http://schemas.openxmlformats.org/officeDocument/2006/relationships" id="257" r:id="R0d6c0c6853cb4ded"/>
    <p:sldId xmlns:r="http://schemas.openxmlformats.org/officeDocument/2006/relationships" id="258" r:id="R658fa7e6bf5f40e1"/>
    <p:sldId xmlns:r="http://schemas.openxmlformats.org/officeDocument/2006/relationships" id="259" r:id="Rd7b6572de45c4e7c"/>
    <p:sldId xmlns:r="http://schemas.openxmlformats.org/officeDocument/2006/relationships" id="260" r:id="Rcb712b3eb7804be4"/>
    <p:sldId xmlns:r="http://schemas.openxmlformats.org/officeDocument/2006/relationships" id="261" r:id="R6d937564c3324c2f"/>
    <p:sldId xmlns:r="http://schemas.openxmlformats.org/officeDocument/2006/relationships" id="262" r:id="Rcd58aa2371d843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b91555d5e4a8a" /><Relationship Type="http://schemas.openxmlformats.org/officeDocument/2006/relationships/slide" Target="/ppt/slides/slide1.xml" Id="R3c34dc885b5c46f7" /><Relationship Type="http://schemas.openxmlformats.org/officeDocument/2006/relationships/slide" Target="/ppt/slides/slide2.xml" Id="R0d6c0c6853cb4ded" /><Relationship Type="http://schemas.openxmlformats.org/officeDocument/2006/relationships/slide" Target="/ppt/slides/slide3.xml" Id="R658fa7e6bf5f40e1" /><Relationship Type="http://schemas.openxmlformats.org/officeDocument/2006/relationships/slide" Target="/ppt/slides/slide4.xml" Id="Rd7b6572de45c4e7c" /><Relationship Type="http://schemas.openxmlformats.org/officeDocument/2006/relationships/slide" Target="/ppt/slides/slide5.xml" Id="Rcb712b3eb7804be4" /><Relationship Type="http://schemas.openxmlformats.org/officeDocument/2006/relationships/slide" Target="/ppt/slides/slide6.xml" Id="R6d937564c3324c2f" /><Relationship Type="http://schemas.openxmlformats.org/officeDocument/2006/relationships/slide" Target="/ppt/slides/slide7.xml" Id="Rcd58aa2371d843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b5a1fce4e4e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aa0ba37ea4345" /><Relationship Type="http://schemas.openxmlformats.org/officeDocument/2006/relationships/theme" Target="/ppt/slideMasters/theme/theme1.xml" Id="R0e22e14502d545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8aa0ba37ea43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c700d10df48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5e28c3b5547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f09b54308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c0298de9b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fcf757b3d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e2c7cb2e948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86c020f0b4f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CHECK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CHECK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CHECK ACCOUNTING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CHECK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CHECK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CHECK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7 274 226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1 801 606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1 403 590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1 433 590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3 590 053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CHECK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LINDSTAD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STENE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CHECK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Trøskenveien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pal@c-acc.no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www.c-acc.no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925 986 240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CHECK ACCOUNTING AS</a:t>
            </a:r>
          </a:p>
        </p:txBody>
      </p:sp>
    </p:spTree>
  </p:cSld>
  <p:clrMapOvr>
    <a:masterClrMapping xmlns:a="http://schemas.openxmlformats.org/drawingml/2006/main"/>
  </p:clrMapOvr>
</p:sld>
</file>