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82ec28e7b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6b2a058b65415c"/>
  </p:sldMasterIdLst>
  <p:sldIdLst>
    <p:sldId xmlns:r="http://schemas.openxmlformats.org/officeDocument/2006/relationships" id="256" r:id="R269fffa904e34495"/>
    <p:sldId xmlns:r="http://schemas.openxmlformats.org/officeDocument/2006/relationships" id="257" r:id="Rb57f09001ce8440d"/>
    <p:sldId xmlns:r="http://schemas.openxmlformats.org/officeDocument/2006/relationships" id="258" r:id="R049d95ed602046e9"/>
    <p:sldId xmlns:r="http://schemas.openxmlformats.org/officeDocument/2006/relationships" id="259" r:id="Rba647fed0d8349b2"/>
    <p:sldId xmlns:r="http://schemas.openxmlformats.org/officeDocument/2006/relationships" id="260" r:id="R3c3e6cd469c247a4"/>
    <p:sldId xmlns:r="http://schemas.openxmlformats.org/officeDocument/2006/relationships" id="261" r:id="R017debf1e3e74278"/>
    <p:sldId xmlns:r="http://schemas.openxmlformats.org/officeDocument/2006/relationships" id="262" r:id="Re898f3ac678d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b2a058b65415c" /><Relationship Type="http://schemas.openxmlformats.org/officeDocument/2006/relationships/slide" Target="/ppt/slides/slide1.xml" Id="R269fffa904e34495" /><Relationship Type="http://schemas.openxmlformats.org/officeDocument/2006/relationships/slide" Target="/ppt/slides/slide2.xml" Id="Rb57f09001ce8440d" /><Relationship Type="http://schemas.openxmlformats.org/officeDocument/2006/relationships/slide" Target="/ppt/slides/slide3.xml" Id="R049d95ed602046e9" /><Relationship Type="http://schemas.openxmlformats.org/officeDocument/2006/relationships/slide" Target="/ppt/slides/slide4.xml" Id="Rba647fed0d8349b2" /><Relationship Type="http://schemas.openxmlformats.org/officeDocument/2006/relationships/slide" Target="/ppt/slides/slide5.xml" Id="R3c3e6cd469c247a4" /><Relationship Type="http://schemas.openxmlformats.org/officeDocument/2006/relationships/slide" Target="/ppt/slides/slide6.xml" Id="R017debf1e3e74278" /><Relationship Type="http://schemas.openxmlformats.org/officeDocument/2006/relationships/slide" Target="/ppt/slides/slide7.xml" Id="Re898f3ac678d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a53bdbbed42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d77ecc44045d8" /><Relationship Type="http://schemas.openxmlformats.org/officeDocument/2006/relationships/theme" Target="/ppt/slideMasters/theme/theme1.xml" Id="Rcd641d7d584941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d77ecc440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7e0073673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4260632cd4b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214aa5cef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d59cd764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da6003058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0171cd8e3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8b08f2064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KRØY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DYB HOLMØY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925 992 496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KRØY AS</a:t>
            </a:r>
          </a:p>
        </p:txBody>
      </p:sp>
    </p:spTree>
  </p:cSld>
  <p:clrMapOvr>
    <a:masterClrMapping xmlns:a="http://schemas.openxmlformats.org/drawingml/2006/main"/>
  </p:clrMapOvr>
</p:sld>
</file>