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cad5f9429e45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b355e6a9864070"/>
  </p:sldMasterIdLst>
  <p:sldIdLst>
    <p:sldId xmlns:r="http://schemas.openxmlformats.org/officeDocument/2006/relationships" id="256" r:id="Rafd28064fe4f4072"/>
    <p:sldId xmlns:r="http://schemas.openxmlformats.org/officeDocument/2006/relationships" id="257" r:id="R426b27e890b14b0e"/>
    <p:sldId xmlns:r="http://schemas.openxmlformats.org/officeDocument/2006/relationships" id="258" r:id="R1b56e14a5a964d92"/>
    <p:sldId xmlns:r="http://schemas.openxmlformats.org/officeDocument/2006/relationships" id="259" r:id="R84b53402c6e249f6"/>
    <p:sldId xmlns:r="http://schemas.openxmlformats.org/officeDocument/2006/relationships" id="260" r:id="R5d7a515a350d4a97"/>
    <p:sldId xmlns:r="http://schemas.openxmlformats.org/officeDocument/2006/relationships" id="261" r:id="R7f1918e5a89a4dbb"/>
    <p:sldId xmlns:r="http://schemas.openxmlformats.org/officeDocument/2006/relationships" id="262" r:id="R531e54e760904c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b355e6a9864070" /><Relationship Type="http://schemas.openxmlformats.org/officeDocument/2006/relationships/slide" Target="/ppt/slides/slide1.xml" Id="Rafd28064fe4f4072" /><Relationship Type="http://schemas.openxmlformats.org/officeDocument/2006/relationships/slide" Target="/ppt/slides/slide2.xml" Id="R426b27e890b14b0e" /><Relationship Type="http://schemas.openxmlformats.org/officeDocument/2006/relationships/slide" Target="/ppt/slides/slide3.xml" Id="R1b56e14a5a964d92" /><Relationship Type="http://schemas.openxmlformats.org/officeDocument/2006/relationships/slide" Target="/ppt/slides/slide4.xml" Id="R84b53402c6e249f6" /><Relationship Type="http://schemas.openxmlformats.org/officeDocument/2006/relationships/slide" Target="/ppt/slides/slide5.xml" Id="R5d7a515a350d4a97" /><Relationship Type="http://schemas.openxmlformats.org/officeDocument/2006/relationships/slide" Target="/ppt/slides/slide6.xml" Id="R7f1918e5a89a4dbb" /><Relationship Type="http://schemas.openxmlformats.org/officeDocument/2006/relationships/slide" Target="/ppt/slides/slide7.xml" Id="R531e54e760904c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572be1ee344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8b746378c4242" /><Relationship Type="http://schemas.openxmlformats.org/officeDocument/2006/relationships/theme" Target="/ppt/slideMasters/theme/theme1.xml" Id="Ra339c0b491934a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58b746378c42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4f74bf63b4d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8ab28f6794d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111bdaf2c42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f6f647d8e4a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fb010034c41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b1d8557ce4b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c2baa541640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JÆREGG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741 716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231 363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2 516 231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20 904 574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22 101 179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MAGNOR WIIG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Jærvegen 196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925 994 537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JÆREGG AS</a:t>
            </a:r>
          </a:p>
        </p:txBody>
      </p:sp>
    </p:spTree>
  </p:cSld>
  <p:clrMapOvr>
    <a:masterClrMapping xmlns:a="http://schemas.openxmlformats.org/drawingml/2006/main"/>
  </p:clrMapOvr>
</p:sld>
</file>